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81" r:id="rId2"/>
    <p:sldId id="476" r:id="rId3"/>
    <p:sldId id="479" r:id="rId4"/>
    <p:sldId id="480" r:id="rId5"/>
    <p:sldId id="483" r:id="rId6"/>
    <p:sldId id="484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22" r:id="rId23"/>
    <p:sldId id="502" r:id="rId24"/>
    <p:sldId id="269" r:id="rId25"/>
    <p:sldId id="503" r:id="rId26"/>
    <p:sldId id="504" r:id="rId27"/>
    <p:sldId id="505" r:id="rId28"/>
    <p:sldId id="507" r:id="rId29"/>
    <p:sldId id="510" r:id="rId30"/>
    <p:sldId id="511" r:id="rId31"/>
    <p:sldId id="512" r:id="rId32"/>
    <p:sldId id="514" r:id="rId33"/>
    <p:sldId id="515" r:id="rId34"/>
    <p:sldId id="516" r:id="rId35"/>
    <p:sldId id="518" r:id="rId36"/>
    <p:sldId id="517" r:id="rId37"/>
    <p:sldId id="519" r:id="rId38"/>
    <p:sldId id="520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47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81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76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0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6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89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9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0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0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0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54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4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5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4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4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8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24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9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8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2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5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ic.org/cmsc-456-cryptography-spring-2020/" TargetMode="External"/><Relationship Id="rId2" Type="http://schemas.openxmlformats.org/officeDocument/2006/relationships/hyperlink" Target="mailto:galagic@umd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9" Type="http://schemas.openxmlformats.org/officeDocument/2006/relationships/image" Target="../media/image221.png"/><Relationship Id="rId21" Type="http://schemas.openxmlformats.org/officeDocument/2006/relationships/image" Target="../media/image190.png"/><Relationship Id="rId34" Type="http://schemas.openxmlformats.org/officeDocument/2006/relationships/image" Target="../media/image216.png"/><Relationship Id="rId42" Type="http://schemas.openxmlformats.org/officeDocument/2006/relationships/image" Target="../media/image225.png"/><Relationship Id="rId47" Type="http://schemas.openxmlformats.org/officeDocument/2006/relationships/image" Target="../media/image230.png"/><Relationship Id="rId50" Type="http://schemas.openxmlformats.org/officeDocument/2006/relationships/image" Target="../media/image233.png"/><Relationship Id="rId55" Type="http://schemas.openxmlformats.org/officeDocument/2006/relationships/image" Target="../media/image238.png"/><Relationship Id="rId63" Type="http://schemas.openxmlformats.org/officeDocument/2006/relationships/image" Target="../media/image246.png"/><Relationship Id="rId68" Type="http://schemas.openxmlformats.org/officeDocument/2006/relationships/image" Target="../media/image251.png"/><Relationship Id="rId76" Type="http://schemas.openxmlformats.org/officeDocument/2006/relationships/image" Target="../media/image259.png"/><Relationship Id="rId7" Type="http://schemas.openxmlformats.org/officeDocument/2006/relationships/image" Target="../media/image176.png"/><Relationship Id="rId71" Type="http://schemas.openxmlformats.org/officeDocument/2006/relationships/image" Target="../media/image2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5.png"/><Relationship Id="rId29" Type="http://schemas.openxmlformats.org/officeDocument/2006/relationships/image" Target="../media/image198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14.png"/><Relationship Id="rId37" Type="http://schemas.openxmlformats.org/officeDocument/2006/relationships/image" Target="../media/image219.png"/><Relationship Id="rId40" Type="http://schemas.openxmlformats.org/officeDocument/2006/relationships/image" Target="../media/image222.png"/><Relationship Id="rId45" Type="http://schemas.openxmlformats.org/officeDocument/2006/relationships/image" Target="../media/image228.png"/><Relationship Id="rId53" Type="http://schemas.openxmlformats.org/officeDocument/2006/relationships/image" Target="../media/image236.png"/><Relationship Id="rId58" Type="http://schemas.openxmlformats.org/officeDocument/2006/relationships/image" Target="../media/image241.png"/><Relationship Id="rId66" Type="http://schemas.openxmlformats.org/officeDocument/2006/relationships/image" Target="../media/image249.png"/><Relationship Id="rId74" Type="http://schemas.openxmlformats.org/officeDocument/2006/relationships/image" Target="../media/image257.png"/><Relationship Id="rId79" Type="http://schemas.openxmlformats.org/officeDocument/2006/relationships/image" Target="../media/image262.png"/><Relationship Id="rId5" Type="http://schemas.openxmlformats.org/officeDocument/2006/relationships/image" Target="../media/image174.png"/><Relationship Id="rId61" Type="http://schemas.openxmlformats.org/officeDocument/2006/relationships/image" Target="../media/image244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13.png"/><Relationship Id="rId44" Type="http://schemas.openxmlformats.org/officeDocument/2006/relationships/image" Target="../media/image227.png"/><Relationship Id="rId52" Type="http://schemas.openxmlformats.org/officeDocument/2006/relationships/image" Target="../media/image235.png"/><Relationship Id="rId60" Type="http://schemas.openxmlformats.org/officeDocument/2006/relationships/image" Target="../media/image243.png"/><Relationship Id="rId65" Type="http://schemas.openxmlformats.org/officeDocument/2006/relationships/image" Target="../media/image248.png"/><Relationship Id="rId73" Type="http://schemas.openxmlformats.org/officeDocument/2006/relationships/image" Target="../media/image256.png"/><Relationship Id="rId78" Type="http://schemas.openxmlformats.org/officeDocument/2006/relationships/image" Target="../media/image261.png"/><Relationship Id="rId81" Type="http://schemas.openxmlformats.org/officeDocument/2006/relationships/image" Target="../media/image5.png"/><Relationship Id="rId4" Type="http://schemas.openxmlformats.org/officeDocument/2006/relationships/image" Target="../media/image211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212.png"/><Relationship Id="rId35" Type="http://schemas.openxmlformats.org/officeDocument/2006/relationships/image" Target="../media/image217.png"/><Relationship Id="rId43" Type="http://schemas.openxmlformats.org/officeDocument/2006/relationships/image" Target="../media/image226.png"/><Relationship Id="rId48" Type="http://schemas.openxmlformats.org/officeDocument/2006/relationships/image" Target="../media/image231.png"/><Relationship Id="rId56" Type="http://schemas.openxmlformats.org/officeDocument/2006/relationships/image" Target="../media/image239.png"/><Relationship Id="rId64" Type="http://schemas.openxmlformats.org/officeDocument/2006/relationships/image" Target="../media/image247.png"/><Relationship Id="rId69" Type="http://schemas.openxmlformats.org/officeDocument/2006/relationships/image" Target="../media/image252.png"/><Relationship Id="rId77" Type="http://schemas.openxmlformats.org/officeDocument/2006/relationships/image" Target="../media/image260.png"/><Relationship Id="rId8" Type="http://schemas.openxmlformats.org/officeDocument/2006/relationships/image" Target="../media/image177.png"/><Relationship Id="rId51" Type="http://schemas.openxmlformats.org/officeDocument/2006/relationships/image" Target="../media/image234.png"/><Relationship Id="rId72" Type="http://schemas.openxmlformats.org/officeDocument/2006/relationships/image" Target="../media/image255.png"/><Relationship Id="rId80" Type="http://schemas.openxmlformats.org/officeDocument/2006/relationships/image" Target="../media/image263.png"/><Relationship Id="rId3" Type="http://schemas.openxmlformats.org/officeDocument/2006/relationships/image" Target="../media/image147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15.png"/><Relationship Id="rId38" Type="http://schemas.openxmlformats.org/officeDocument/2006/relationships/image" Target="../media/image220.png"/><Relationship Id="rId46" Type="http://schemas.openxmlformats.org/officeDocument/2006/relationships/image" Target="../media/image229.png"/><Relationship Id="rId59" Type="http://schemas.openxmlformats.org/officeDocument/2006/relationships/image" Target="../media/image242.png"/><Relationship Id="rId67" Type="http://schemas.openxmlformats.org/officeDocument/2006/relationships/image" Target="../media/image250.png"/><Relationship Id="rId20" Type="http://schemas.openxmlformats.org/officeDocument/2006/relationships/image" Target="../media/image189.png"/><Relationship Id="rId41" Type="http://schemas.openxmlformats.org/officeDocument/2006/relationships/image" Target="../media/image224.png"/><Relationship Id="rId54" Type="http://schemas.openxmlformats.org/officeDocument/2006/relationships/image" Target="../media/image237.png"/><Relationship Id="rId62" Type="http://schemas.openxmlformats.org/officeDocument/2006/relationships/image" Target="../media/image245.png"/><Relationship Id="rId70" Type="http://schemas.openxmlformats.org/officeDocument/2006/relationships/image" Target="../media/image253.png"/><Relationship Id="rId75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18.png"/><Relationship Id="rId49" Type="http://schemas.openxmlformats.org/officeDocument/2006/relationships/image" Target="../media/image232.png"/><Relationship Id="rId57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47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265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9" Type="http://schemas.openxmlformats.org/officeDocument/2006/relationships/image" Target="../media/image276.png"/><Relationship Id="rId21" Type="http://schemas.openxmlformats.org/officeDocument/2006/relationships/image" Target="../media/image190.png"/><Relationship Id="rId34" Type="http://schemas.openxmlformats.org/officeDocument/2006/relationships/image" Target="../media/image271.png"/><Relationship Id="rId42" Type="http://schemas.openxmlformats.org/officeDocument/2006/relationships/image" Target="../media/image279.png"/><Relationship Id="rId47" Type="http://schemas.openxmlformats.org/officeDocument/2006/relationships/image" Target="../media/image284.png"/><Relationship Id="rId50" Type="http://schemas.openxmlformats.org/officeDocument/2006/relationships/image" Target="../media/image287.png"/><Relationship Id="rId55" Type="http://schemas.openxmlformats.org/officeDocument/2006/relationships/image" Target="../media/image29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70.png"/><Relationship Id="rId38" Type="http://schemas.openxmlformats.org/officeDocument/2006/relationships/image" Target="../media/image275.png"/><Relationship Id="rId46" Type="http://schemas.openxmlformats.org/officeDocument/2006/relationships/image" Target="../media/image28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41" Type="http://schemas.openxmlformats.org/officeDocument/2006/relationships/image" Target="../media/image278.png"/><Relationship Id="rId54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69.png"/><Relationship Id="rId37" Type="http://schemas.openxmlformats.org/officeDocument/2006/relationships/image" Target="../media/image274.png"/><Relationship Id="rId40" Type="http://schemas.openxmlformats.org/officeDocument/2006/relationships/image" Target="../media/image277.png"/><Relationship Id="rId45" Type="http://schemas.openxmlformats.org/officeDocument/2006/relationships/image" Target="../media/image282.png"/><Relationship Id="rId53" Type="http://schemas.openxmlformats.org/officeDocument/2006/relationships/image" Target="../media/image290.png"/><Relationship Id="rId58" Type="http://schemas.openxmlformats.org/officeDocument/2006/relationships/image" Target="../media/image295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73.png"/><Relationship Id="rId49" Type="http://schemas.openxmlformats.org/officeDocument/2006/relationships/image" Target="../media/image286.png"/><Relationship Id="rId57" Type="http://schemas.openxmlformats.org/officeDocument/2006/relationships/image" Target="../media/image294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68.png"/><Relationship Id="rId44" Type="http://schemas.openxmlformats.org/officeDocument/2006/relationships/image" Target="../media/image281.png"/><Relationship Id="rId52" Type="http://schemas.openxmlformats.org/officeDocument/2006/relationships/image" Target="../media/image289.png"/><Relationship Id="rId4" Type="http://schemas.openxmlformats.org/officeDocument/2006/relationships/image" Target="../media/image266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267.png"/><Relationship Id="rId35" Type="http://schemas.openxmlformats.org/officeDocument/2006/relationships/image" Target="../media/image272.png"/><Relationship Id="rId43" Type="http://schemas.openxmlformats.org/officeDocument/2006/relationships/image" Target="../media/image280.png"/><Relationship Id="rId48" Type="http://schemas.openxmlformats.org/officeDocument/2006/relationships/image" Target="../media/image285.png"/><Relationship Id="rId56" Type="http://schemas.openxmlformats.org/officeDocument/2006/relationships/image" Target="../media/image293.png"/><Relationship Id="rId8" Type="http://schemas.openxmlformats.org/officeDocument/2006/relationships/image" Target="../media/image177.png"/><Relationship Id="rId51" Type="http://schemas.openxmlformats.org/officeDocument/2006/relationships/image" Target="../media/image288.png"/><Relationship Id="rId3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47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296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47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298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2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610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299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3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7.png"/><Relationship Id="rId23" Type="http://schemas.openxmlformats.org/officeDocument/2006/relationships/image" Target="../media/image192.png"/><Relationship Id="rId28" Type="http://schemas.openxmlformats.org/officeDocument/2006/relationships/image" Target="../media/image8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189.pn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23" Type="http://schemas.openxmlformats.org/officeDocument/2006/relationships/image" Target="../media/image192.png"/><Relationship Id="rId28" Type="http://schemas.openxmlformats.org/officeDocument/2006/relationships/image" Target="../media/image8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21" Type="http://schemas.openxmlformats.org/officeDocument/2006/relationships/image" Target="../media/image190.png"/><Relationship Id="rId34" Type="http://schemas.openxmlformats.org/officeDocument/2006/relationships/image" Target="../media/image16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5" Type="http://schemas.openxmlformats.org/officeDocument/2006/relationships/image" Target="../media/image194.pn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20" Type="http://schemas.openxmlformats.org/officeDocument/2006/relationships/image" Target="../media/image189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14.png"/><Relationship Id="rId5" Type="http://schemas.openxmlformats.org/officeDocument/2006/relationships/image" Target="../media/image174.png"/><Relationship Id="rId23" Type="http://schemas.openxmlformats.org/officeDocument/2006/relationships/image" Target="../media/image192.png"/><Relationship Id="rId28" Type="http://schemas.openxmlformats.org/officeDocument/2006/relationships/image" Target="../media/image8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1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" Type="http://schemas.openxmlformats.org/officeDocument/2006/relationships/image" Target="../media/image2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21" Type="http://schemas.openxmlformats.org/officeDocument/2006/relationships/image" Target="../media/image190.png"/><Relationship Id="rId34" Type="http://schemas.openxmlformats.org/officeDocument/2006/relationships/image" Target="../media/image16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5" Type="http://schemas.openxmlformats.org/officeDocument/2006/relationships/image" Target="../media/image194.pn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20" Type="http://schemas.openxmlformats.org/officeDocument/2006/relationships/image" Target="../media/image189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14.png"/><Relationship Id="rId5" Type="http://schemas.openxmlformats.org/officeDocument/2006/relationships/image" Target="../media/image174.png"/><Relationship Id="rId23" Type="http://schemas.openxmlformats.org/officeDocument/2006/relationships/image" Target="../media/image192.png"/><Relationship Id="rId28" Type="http://schemas.openxmlformats.org/officeDocument/2006/relationships/image" Target="../media/image8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1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8.png"/><Relationship Id="rId21" Type="http://schemas.openxmlformats.org/officeDocument/2006/relationships/image" Target="../media/image190.png"/><Relationship Id="rId34" Type="http://schemas.openxmlformats.org/officeDocument/2006/relationships/image" Target="../media/image41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5" Type="http://schemas.openxmlformats.org/officeDocument/2006/relationships/image" Target="../media/image194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20" Type="http://schemas.openxmlformats.org/officeDocument/2006/relationships/image" Target="../media/image189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2.png"/><Relationship Id="rId5" Type="http://schemas.openxmlformats.org/officeDocument/2006/relationships/image" Target="../media/image174.png"/><Relationship Id="rId23" Type="http://schemas.openxmlformats.org/officeDocument/2006/relationships/image" Target="../media/image192.png"/><Relationship Id="rId28" Type="http://schemas.openxmlformats.org/officeDocument/2006/relationships/image" Target="../media/image8.png"/><Relationship Id="rId36" Type="http://schemas.openxmlformats.org/officeDocument/2006/relationships/image" Target="../media/image43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1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20.png"/><Relationship Id="rId35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76.png"/><Relationship Id="rId51" Type="http://schemas.openxmlformats.org/officeDocument/2006/relationships/image" Target="../media/image288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44.png"/><Relationship Id="rId34" Type="http://schemas.openxmlformats.org/officeDocument/2006/relationships/image" Target="../media/image271.png"/><Relationship Id="rId42" Type="http://schemas.openxmlformats.org/officeDocument/2006/relationships/image" Target="../media/image279.png"/><Relationship Id="rId47" Type="http://schemas.openxmlformats.org/officeDocument/2006/relationships/image" Target="../media/image284.png"/><Relationship Id="rId50" Type="http://schemas.openxmlformats.org/officeDocument/2006/relationships/image" Target="../media/image287.png"/><Relationship Id="rId55" Type="http://schemas.openxmlformats.org/officeDocument/2006/relationships/image" Target="../media/image292.png"/><Relationship Id="rId21" Type="http://schemas.openxmlformats.org/officeDocument/2006/relationships/image" Target="../media/image190.png"/><Relationship Id="rId33" Type="http://schemas.openxmlformats.org/officeDocument/2006/relationships/image" Target="../media/image270.png"/><Relationship Id="rId38" Type="http://schemas.openxmlformats.org/officeDocument/2006/relationships/image" Target="../media/image275.png"/><Relationship Id="rId46" Type="http://schemas.openxmlformats.org/officeDocument/2006/relationships/image" Target="../media/image283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19.xml"/><Relationship Id="rId41" Type="http://schemas.openxmlformats.org/officeDocument/2006/relationships/image" Target="../media/image278.png"/><Relationship Id="rId54" Type="http://schemas.openxmlformats.org/officeDocument/2006/relationships/image" Target="../media/image291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69.png"/><Relationship Id="rId37" Type="http://schemas.openxmlformats.org/officeDocument/2006/relationships/image" Target="../media/image274.png"/><Relationship Id="rId40" Type="http://schemas.openxmlformats.org/officeDocument/2006/relationships/image" Target="../media/image277.png"/><Relationship Id="rId45" Type="http://schemas.openxmlformats.org/officeDocument/2006/relationships/image" Target="../media/image282.png"/><Relationship Id="rId53" Type="http://schemas.openxmlformats.org/officeDocument/2006/relationships/image" Target="../media/image290.png"/><Relationship Id="rId24" Type="http://schemas.openxmlformats.org/officeDocument/2006/relationships/image" Target="../media/image193.png"/><Relationship Id="rId58" Type="http://schemas.openxmlformats.org/officeDocument/2006/relationships/image" Target="../media/image45.png"/><Relationship Id="rId36" Type="http://schemas.openxmlformats.org/officeDocument/2006/relationships/image" Target="../media/image273.png"/><Relationship Id="rId49" Type="http://schemas.openxmlformats.org/officeDocument/2006/relationships/image" Target="../media/image286.png"/><Relationship Id="rId57" Type="http://schemas.openxmlformats.org/officeDocument/2006/relationships/image" Target="../media/image294.png"/><Relationship Id="rId23" Type="http://schemas.openxmlformats.org/officeDocument/2006/relationships/image" Target="../media/image192.png"/><Relationship Id="rId31" Type="http://schemas.openxmlformats.org/officeDocument/2006/relationships/image" Target="../media/image268.png"/><Relationship Id="rId44" Type="http://schemas.openxmlformats.org/officeDocument/2006/relationships/image" Target="../media/image281.png"/><Relationship Id="rId52" Type="http://schemas.openxmlformats.org/officeDocument/2006/relationships/image" Target="../media/image289.png"/><Relationship Id="rId19" Type="http://schemas.openxmlformats.org/officeDocument/2006/relationships/image" Target="../media/image188.png"/><Relationship Id="rId30" Type="http://schemas.openxmlformats.org/officeDocument/2006/relationships/image" Target="../media/image267.png"/><Relationship Id="rId35" Type="http://schemas.openxmlformats.org/officeDocument/2006/relationships/image" Target="../media/image272.png"/><Relationship Id="rId43" Type="http://schemas.openxmlformats.org/officeDocument/2006/relationships/image" Target="../media/image280.png"/><Relationship Id="rId48" Type="http://schemas.openxmlformats.org/officeDocument/2006/relationships/image" Target="../media/image285.png"/><Relationship Id="rId56" Type="http://schemas.openxmlformats.org/officeDocument/2006/relationships/image" Target="../media/image29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5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6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570.png"/><Relationship Id="rId9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94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44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42.png"/><Relationship Id="rId5" Type="http://schemas.openxmlformats.org/officeDocument/2006/relationships/image" Target="../media/image62.png"/><Relationship Id="rId10" Type="http://schemas.openxmlformats.org/officeDocument/2006/relationships/image" Target="../media/image328.png"/><Relationship Id="rId4" Type="http://schemas.openxmlformats.org/officeDocument/2006/relationships/image" Target="../media/image141.png"/><Relationship Id="rId9" Type="http://schemas.openxmlformats.org/officeDocument/2006/relationships/image" Target="../media/image66.png"/><Relationship Id="rId14" Type="http://schemas.openxmlformats.org/officeDocument/2006/relationships/image" Target="../media/image1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" Type="http://schemas.openxmlformats.org/officeDocument/2006/relationships/image" Target="../media/image147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72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9" Type="http://schemas.openxmlformats.org/officeDocument/2006/relationships/image" Target="../media/image208.png"/><Relationship Id="rId3" Type="http://schemas.openxmlformats.org/officeDocument/2006/relationships/image" Target="../media/image147.png"/><Relationship Id="rId21" Type="http://schemas.openxmlformats.org/officeDocument/2006/relationships/image" Target="../media/image190.png"/><Relationship Id="rId34" Type="http://schemas.openxmlformats.org/officeDocument/2006/relationships/image" Target="../media/image203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02.png"/><Relationship Id="rId38" Type="http://schemas.openxmlformats.org/officeDocument/2006/relationships/image" Target="../media/image20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41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37" Type="http://schemas.openxmlformats.org/officeDocument/2006/relationships/image" Target="../media/image206.png"/><Relationship Id="rId40" Type="http://schemas.openxmlformats.org/officeDocument/2006/relationships/image" Target="../media/image209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05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Relationship Id="rId35" Type="http://schemas.openxmlformats.org/officeDocument/2006/relationships/image" Target="../media/image2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2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); ATL 3102, office hours: by appointment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alagic.org/cmsc-456-cryptography-spring-2020/</a:t>
            </a:r>
            <a:r>
              <a:rPr lang="en-US" sz="1800" dirty="0">
                <a:latin typeface="Avenir Next LT Pro" panose="020B0504020202020204" pitchFamily="34" charset="0"/>
              </a:rPr>
              <a:t> (slides,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reading posted here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there,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homework 2 due midnight Tonight.</a:t>
            </a: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AVW 4166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(AVW);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(AVW);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3" y="21505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3" y="39793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EF5F24E-C351-458C-9D9E-4C142593D1CF}"/>
              </a:ext>
            </a:extLst>
          </p:cNvPr>
          <p:cNvSpPr txBox="1"/>
          <p:nvPr/>
        </p:nvSpPr>
        <p:spPr>
          <a:xfrm>
            <a:off x="7572652" y="4292606"/>
            <a:ext cx="25907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You can use AVW 4172</a:t>
            </a:r>
          </a:p>
          <a:p>
            <a:pPr algn="ctr"/>
            <a:r>
              <a:rPr lang="en-US" sz="2000" b="1" dirty="0"/>
              <a:t>as a waiting room.</a:t>
            </a:r>
          </a:p>
        </p:txBody>
      </p:sp>
    </p:spTree>
    <p:extLst>
      <p:ext uri="{BB962C8B-B14F-4D97-AF65-F5344CB8AC3E}">
        <p14:creationId xmlns:p14="http://schemas.microsoft.com/office/powerpoint/2010/main" val="175357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Ver: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 and tag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For each bit position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=1, 2, …, 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reject;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output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accept.</a:t>
                </a:r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=010110.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0B9A89-4F0F-4363-BB45-2983E0F31C7D}"/>
              </a:ext>
            </a:extLst>
          </p:cNvPr>
          <p:cNvGrpSpPr/>
          <p:nvPr/>
        </p:nvGrpSpPr>
        <p:grpSpPr>
          <a:xfrm>
            <a:off x="1534002" y="4572108"/>
            <a:ext cx="2784054" cy="945226"/>
            <a:chOff x="1580044" y="5485259"/>
            <a:chExt cx="2784054" cy="9452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F60E0E5-8EFD-46CD-9B2C-68B9D350427F}"/>
                </a:ext>
              </a:extLst>
            </p:cNvPr>
            <p:cNvGrpSpPr/>
            <p:nvPr/>
          </p:nvGrpSpPr>
          <p:grpSpPr>
            <a:xfrm>
              <a:off x="1580044" y="5485259"/>
              <a:ext cx="2784054" cy="941034"/>
              <a:chOff x="2380525" y="5434664"/>
              <a:chExt cx="2784054" cy="94103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6A41A3D-E9CC-4404-BEC5-771605A908CB}"/>
                  </a:ext>
                </a:extLst>
              </p:cNvPr>
              <p:cNvGrpSpPr/>
              <p:nvPr/>
            </p:nvGrpSpPr>
            <p:grpSpPr>
              <a:xfrm>
                <a:off x="2380525" y="5434665"/>
                <a:ext cx="480966" cy="941033"/>
                <a:chOff x="7110228" y="2148396"/>
                <a:chExt cx="480966" cy="941033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34DB570-7E63-4C1F-98F1-EC74B54591E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12A6B32E-381D-4E39-9BE6-5486685C634C}"/>
                    </a:ext>
                  </a:extLst>
                </p:cNvPr>
                <p:cNvCxnSpPr>
                  <a:stCxn id="126" idx="1"/>
                  <a:endCxn id="12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270CD416-B612-4E5D-ABA7-44D7D5206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2755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270CD416-B612-4E5D-ABA7-44D7D5206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27553" cy="369332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0F42CE1C-A0FF-4C7A-94B9-DF98414AB4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0F42CE1C-A0FF-4C7A-94B9-DF98414AB4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3C5E53E-2161-4602-AEDA-0A00B2E82388}"/>
                  </a:ext>
                </a:extLst>
              </p:cNvPr>
              <p:cNvGrpSpPr/>
              <p:nvPr/>
            </p:nvGrpSpPr>
            <p:grpSpPr>
              <a:xfrm>
                <a:off x="2842949" y="5434664"/>
                <a:ext cx="489844" cy="941033"/>
                <a:chOff x="7110228" y="2148396"/>
                <a:chExt cx="489844" cy="941033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601F8B3-F29D-4EA1-A8DD-41504149629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A4CE36DA-63F5-4DF3-B895-A731B0560328}"/>
                    </a:ext>
                  </a:extLst>
                </p:cNvPr>
                <p:cNvCxnSpPr>
                  <a:stCxn id="122" idx="1"/>
                  <a:endCxn id="122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A1E6604C-3BBA-46DF-95AE-F20AAA6972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A1E6604C-3BBA-46DF-95AE-F20AAA6972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3445140-70F5-4B25-942D-E16E501BB3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328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3445140-70F5-4B25-942D-E16E501BB3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32875" cy="369332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C1DBB85-B321-43E6-9EAD-61ECF8A35199}"/>
                  </a:ext>
                </a:extLst>
              </p:cNvPr>
              <p:cNvGrpSpPr/>
              <p:nvPr/>
            </p:nvGrpSpPr>
            <p:grpSpPr>
              <a:xfrm>
                <a:off x="3305373" y="5434664"/>
                <a:ext cx="480966" cy="941033"/>
                <a:chOff x="7110228" y="2148396"/>
                <a:chExt cx="480966" cy="941033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087CAA9-756F-4F59-AB09-7008937DBE8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31BBC434-B9FA-455E-954E-7AA78C7123DA}"/>
                    </a:ext>
                  </a:extLst>
                </p:cNvPr>
                <p:cNvCxnSpPr>
                  <a:stCxn id="118" idx="1"/>
                  <a:endCxn id="118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08330C73-3D5C-465A-9134-E495A075F2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32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08330C73-3D5C-465A-9134-E495A075F2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32874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25A8A72B-686F-4BB6-800A-9C6CB5D512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25A8A72B-686F-4BB6-800A-9C6CB5D512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94CB2F6-BD7D-400F-BC0D-D3022F92148E}"/>
                  </a:ext>
                </a:extLst>
              </p:cNvPr>
              <p:cNvGrpSpPr/>
              <p:nvPr/>
            </p:nvGrpSpPr>
            <p:grpSpPr>
              <a:xfrm>
                <a:off x="3758765" y="5434665"/>
                <a:ext cx="489844" cy="941033"/>
                <a:chOff x="7110228" y="2148396"/>
                <a:chExt cx="489844" cy="941033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1FA1CA78-FCC3-4A7B-B36D-C4311EFE07A0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309E3C9-48EB-4DF8-BA84-F83DEF05398E}"/>
                    </a:ext>
                  </a:extLst>
                </p:cNvPr>
                <p:cNvCxnSpPr>
                  <a:stCxn id="136" idx="1"/>
                  <a:endCxn id="13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728F38B5-A265-408D-89A2-36A6F98B9F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728F38B5-A265-408D-89A2-36A6F98B9F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8D439B31-1B58-4800-B610-ECF7825EA3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32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8D439B31-1B58-4800-B610-ECF7825EA3A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32874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FEE9AEB5-CC7D-4F35-A882-C33D3085F9CC}"/>
                  </a:ext>
                </a:extLst>
              </p:cNvPr>
              <p:cNvGrpSpPr/>
              <p:nvPr/>
            </p:nvGrpSpPr>
            <p:grpSpPr>
              <a:xfrm>
                <a:off x="4221189" y="5434664"/>
                <a:ext cx="489842" cy="941033"/>
                <a:chOff x="7110228" y="2148396"/>
                <a:chExt cx="489842" cy="941033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53161A40-0F25-40C5-8EA6-0EBA1EB7252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9AA6DEB7-A30E-48C8-80A1-AB41A4367FBA}"/>
                    </a:ext>
                  </a:extLst>
                </p:cNvPr>
                <p:cNvCxnSpPr>
                  <a:stCxn id="141" idx="1"/>
                  <a:endCxn id="14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D5D92CA-9676-4C0C-8D2F-8D725FAB8A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D5D92CA-9676-4C0C-8D2F-8D725FAB8A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042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06F66190-1780-44E1-8665-ACBB42687C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32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06F66190-1780-44E1-8665-ACBB42687C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32874" cy="369332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9D2DE9E-9101-465D-920B-4DE4E270524B}"/>
                  </a:ext>
                </a:extLst>
              </p:cNvPr>
              <p:cNvGrpSpPr/>
              <p:nvPr/>
            </p:nvGrpSpPr>
            <p:grpSpPr>
              <a:xfrm>
                <a:off x="4683613" y="5434664"/>
                <a:ext cx="480966" cy="941033"/>
                <a:chOff x="7110228" y="2148396"/>
                <a:chExt cx="480966" cy="941033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2CCBC8C1-A41F-4E78-B676-BF9F2A0261C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12298AA7-F061-4A9A-8B36-975CF1C1F1A7}"/>
                    </a:ext>
                  </a:extLst>
                </p:cNvPr>
                <p:cNvCxnSpPr>
                  <a:stCxn id="146" idx="1"/>
                  <a:endCxn id="14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F66D70D3-AA05-4CD9-A9D4-32F3808390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32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F66D70D3-AA05-4CD9-A9D4-32F3808390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32874" cy="369332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21D69027-DB14-4E18-A44B-39A360EAC1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21D69027-DB14-4E18-A44B-39A360EAC1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CD4A88-86C2-415B-8648-2B556CCB70B9}"/>
                </a:ext>
              </a:extLst>
            </p:cNvPr>
            <p:cNvSpPr/>
            <p:nvPr/>
          </p:nvSpPr>
          <p:spPr>
            <a:xfrm>
              <a:off x="1580044" y="5955775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23B32B3-8FA4-4239-8DAB-24C1875AF224}"/>
                </a:ext>
              </a:extLst>
            </p:cNvPr>
            <p:cNvSpPr/>
            <p:nvPr/>
          </p:nvSpPr>
          <p:spPr>
            <a:xfrm>
              <a:off x="2043328" y="5492797"/>
              <a:ext cx="461362" cy="4671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23CC6D2-9E21-4F3B-BC8D-31B4E3EBEF14}"/>
                </a:ext>
              </a:extLst>
            </p:cNvPr>
            <p:cNvSpPr/>
            <p:nvPr/>
          </p:nvSpPr>
          <p:spPr>
            <a:xfrm>
              <a:off x="2505816" y="5955774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D39465F-D90B-459D-8C87-C7A80292C0A4}"/>
                </a:ext>
              </a:extLst>
            </p:cNvPr>
            <p:cNvSpPr/>
            <p:nvPr/>
          </p:nvSpPr>
          <p:spPr>
            <a:xfrm>
              <a:off x="2948682" y="5487926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5A50DAC-0062-49AC-805B-C310669A6384}"/>
                </a:ext>
              </a:extLst>
            </p:cNvPr>
            <p:cNvSpPr/>
            <p:nvPr/>
          </p:nvSpPr>
          <p:spPr>
            <a:xfrm>
              <a:off x="3410044" y="5486511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2679FA9-282D-4391-B8B8-D5FB8098EB9D}"/>
                </a:ext>
              </a:extLst>
            </p:cNvPr>
            <p:cNvSpPr/>
            <p:nvPr/>
          </p:nvSpPr>
          <p:spPr>
            <a:xfrm>
              <a:off x="3880209" y="5959970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E2855B-4B1F-4D7C-886D-E2FF24C997FF}"/>
              </a:ext>
            </a:extLst>
          </p:cNvPr>
          <p:cNvGrpSpPr/>
          <p:nvPr/>
        </p:nvGrpSpPr>
        <p:grpSpPr>
          <a:xfrm>
            <a:off x="1519609" y="5487848"/>
            <a:ext cx="2797996" cy="1343449"/>
            <a:chOff x="1519609" y="5487848"/>
            <a:chExt cx="2797996" cy="1343449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85BF2549-4D70-4FC0-B67B-B0841069EB90}"/>
                </a:ext>
              </a:extLst>
            </p:cNvPr>
            <p:cNvCxnSpPr>
              <a:cxnSpLocks/>
            </p:cNvCxnSpPr>
            <p:nvPr/>
          </p:nvCxnSpPr>
          <p:spPr>
            <a:xfrm>
              <a:off x="2928616" y="5545657"/>
              <a:ext cx="0" cy="2781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C20A06A-ADA2-46D5-A045-4B4E55723E9B}"/>
                </a:ext>
              </a:extLst>
            </p:cNvPr>
            <p:cNvGrpSpPr/>
            <p:nvPr/>
          </p:nvGrpSpPr>
          <p:grpSpPr>
            <a:xfrm>
              <a:off x="1519609" y="5890263"/>
              <a:ext cx="2797996" cy="941034"/>
              <a:chOff x="1580044" y="5485259"/>
              <a:chExt cx="2797996" cy="94103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4DA5CD0F-6A8D-4D04-B036-CFAAB1544B0E}"/>
                  </a:ext>
                </a:extLst>
              </p:cNvPr>
              <p:cNvGrpSpPr/>
              <p:nvPr/>
            </p:nvGrpSpPr>
            <p:grpSpPr>
              <a:xfrm>
                <a:off x="1580044" y="5485259"/>
                <a:ext cx="2797996" cy="941034"/>
                <a:chOff x="2380525" y="5434664"/>
                <a:chExt cx="2797996" cy="941034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BD51432A-CE09-478A-8F3A-CA615178C3B7}"/>
                    </a:ext>
                  </a:extLst>
                </p:cNvPr>
                <p:cNvGrpSpPr/>
                <p:nvPr/>
              </p:nvGrpSpPr>
              <p:grpSpPr>
                <a:xfrm>
                  <a:off x="2380525" y="5434665"/>
                  <a:ext cx="494908" cy="941033"/>
                  <a:chOff x="7110228" y="2148396"/>
                  <a:chExt cx="494908" cy="941033"/>
                </a:xfrm>
              </p:grpSpPr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AF86D728-DAD2-473D-B324-2A58AC2136DD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EF7360B3-348E-4C1A-A1B0-A13F9473B157}"/>
                      </a:ext>
                    </a:extLst>
                  </p:cNvPr>
                  <p:cNvCxnSpPr>
                    <a:stCxn id="185" idx="1"/>
                    <a:endCxn id="185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7" name="TextBox 186">
                        <a:extLst>
                          <a:ext uri="{FF2B5EF4-FFF2-40B4-BE49-F238E27FC236}">
                            <a16:creationId xmlns:a16="http://schemas.microsoft.com/office/drawing/2014/main" id="{54C87D35-F2B4-4E41-B8ED-D69F6AB922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6030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7" name="TextBox 186">
                        <a:extLst>
                          <a:ext uri="{FF2B5EF4-FFF2-40B4-BE49-F238E27FC236}">
                            <a16:creationId xmlns:a16="http://schemas.microsoft.com/office/drawing/2014/main" id="{54C87D35-F2B4-4E41-B8ED-D69F6AB9227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6030" cy="374205"/>
                      </a:xfrm>
                      <a:prstGeom prst="rect">
                        <a:avLst/>
                      </a:prstGeom>
                      <a:blipFill>
                        <a:blip r:embed="rId42"/>
                        <a:stretch>
                          <a:fillRect b="-819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8" name="TextBox 187">
                        <a:extLst>
                          <a:ext uri="{FF2B5EF4-FFF2-40B4-BE49-F238E27FC236}">
                            <a16:creationId xmlns:a16="http://schemas.microsoft.com/office/drawing/2014/main" id="{DB7BE080-B495-4E08-BB21-37FD2C8A17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8" name="TextBox 187">
                        <a:extLst>
                          <a:ext uri="{FF2B5EF4-FFF2-40B4-BE49-F238E27FC236}">
                            <a16:creationId xmlns:a16="http://schemas.microsoft.com/office/drawing/2014/main" id="{DB7BE080-B495-4E08-BB21-37FD2C8A17F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60E13F4-D5A5-474A-8D4C-38868F3D2A89}"/>
                    </a:ext>
                  </a:extLst>
                </p:cNvPr>
                <p:cNvGrpSpPr/>
                <p:nvPr/>
              </p:nvGrpSpPr>
              <p:grpSpPr>
                <a:xfrm>
                  <a:off x="2842949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98B217F-DABD-4CB9-81BF-D8473967692D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29B872CA-68BB-40AF-97C5-C17619E57448}"/>
                      </a:ext>
                    </a:extLst>
                  </p:cNvPr>
                  <p:cNvCxnSpPr>
                    <a:stCxn id="181" idx="1"/>
                    <a:endCxn id="181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3" name="TextBox 182">
                        <a:extLst>
                          <a:ext uri="{FF2B5EF4-FFF2-40B4-BE49-F238E27FC236}">
                            <a16:creationId xmlns:a16="http://schemas.microsoft.com/office/drawing/2014/main" id="{9C1D8DFD-411E-4432-A5EF-181B2656CB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3" name="TextBox 182">
                        <a:extLst>
                          <a:ext uri="{FF2B5EF4-FFF2-40B4-BE49-F238E27FC236}">
                            <a16:creationId xmlns:a16="http://schemas.microsoft.com/office/drawing/2014/main" id="{9C1D8DFD-411E-4432-A5EF-181B2656CB6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4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4" name="TextBox 183">
                        <a:extLst>
                          <a:ext uri="{FF2B5EF4-FFF2-40B4-BE49-F238E27FC236}">
                            <a16:creationId xmlns:a16="http://schemas.microsoft.com/office/drawing/2014/main" id="{2937DF27-41FC-49C5-BF1B-0A780380ED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1093" cy="3724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4" name="TextBox 183">
                        <a:extLst>
                          <a:ext uri="{FF2B5EF4-FFF2-40B4-BE49-F238E27FC236}">
                            <a16:creationId xmlns:a16="http://schemas.microsoft.com/office/drawing/2014/main" id="{2937DF27-41FC-49C5-BF1B-0A780380ED0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1093" cy="372474"/>
                      </a:xfrm>
                      <a:prstGeom prst="rect">
                        <a:avLst/>
                      </a:prstGeom>
                      <a:blipFill>
                        <a:blip r:embed="rId45"/>
                        <a:stretch>
                          <a:fillRect b="-645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FB8E7C16-BF11-4DAA-9FAC-CE3E781ABEB3}"/>
                    </a:ext>
                  </a:extLst>
                </p:cNvPr>
                <p:cNvGrpSpPr/>
                <p:nvPr/>
              </p:nvGrpSpPr>
              <p:grpSpPr>
                <a:xfrm>
                  <a:off x="3305373" y="5434664"/>
                  <a:ext cx="494908" cy="941033"/>
                  <a:chOff x="7110228" y="2148396"/>
                  <a:chExt cx="494908" cy="941033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4E083F77-96CF-46AE-9A8D-815DDE3A891F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21CCF576-1092-403A-AE0D-A5044EB73A7E}"/>
                      </a:ext>
                    </a:extLst>
                  </p:cNvPr>
                  <p:cNvCxnSpPr>
                    <a:stCxn id="177" idx="1"/>
                    <a:endCxn id="177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9" name="TextBox 178">
                        <a:extLst>
                          <a:ext uri="{FF2B5EF4-FFF2-40B4-BE49-F238E27FC236}">
                            <a16:creationId xmlns:a16="http://schemas.microsoft.com/office/drawing/2014/main" id="{CEE49FB2-0397-46FB-ABAC-66D4F979E0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6030" cy="3761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9" name="TextBox 178">
                        <a:extLst>
                          <a:ext uri="{FF2B5EF4-FFF2-40B4-BE49-F238E27FC236}">
                            <a16:creationId xmlns:a16="http://schemas.microsoft.com/office/drawing/2014/main" id="{CEE49FB2-0397-46FB-ABAC-66D4F979E0D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6030" cy="376193"/>
                      </a:xfrm>
                      <a:prstGeom prst="rect">
                        <a:avLst/>
                      </a:prstGeom>
                      <a:blipFill>
                        <a:blip r:embed="rId46"/>
                        <a:stretch>
                          <a:fillRect b="-645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0" name="TextBox 179">
                        <a:extLst>
                          <a:ext uri="{FF2B5EF4-FFF2-40B4-BE49-F238E27FC236}">
                            <a16:creationId xmlns:a16="http://schemas.microsoft.com/office/drawing/2014/main" id="{FDF5A463-2A77-4FCD-B9C6-3A31CD4ECFB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0" name="TextBox 179">
                        <a:extLst>
                          <a:ext uri="{FF2B5EF4-FFF2-40B4-BE49-F238E27FC236}">
                            <a16:creationId xmlns:a16="http://schemas.microsoft.com/office/drawing/2014/main" id="{FDF5A463-2A77-4FCD-B9C6-3A31CD4ECFB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B966D3FF-23A3-4D8C-9E2F-7A6FEBBC3F2E}"/>
                    </a:ext>
                  </a:extLst>
                </p:cNvPr>
                <p:cNvGrpSpPr/>
                <p:nvPr/>
              </p:nvGrpSpPr>
              <p:grpSpPr>
                <a:xfrm>
                  <a:off x="3758765" y="543466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2AA4D55E-867C-4E01-841A-9DDD683E03E0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3F7C9978-D5F6-4E66-8BCE-A0B899EC5ABA}"/>
                      </a:ext>
                    </a:extLst>
                  </p:cNvPr>
                  <p:cNvCxnSpPr>
                    <a:stCxn id="173" idx="1"/>
                    <a:endCxn id="173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5" name="TextBox 174">
                        <a:extLst>
                          <a:ext uri="{FF2B5EF4-FFF2-40B4-BE49-F238E27FC236}">
                            <a16:creationId xmlns:a16="http://schemas.microsoft.com/office/drawing/2014/main" id="{20ADC13F-54DA-4AC3-BACA-110D02289EF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5" name="TextBox 174">
                        <a:extLst>
                          <a:ext uri="{FF2B5EF4-FFF2-40B4-BE49-F238E27FC236}">
                            <a16:creationId xmlns:a16="http://schemas.microsoft.com/office/drawing/2014/main" id="{20ADC13F-54DA-4AC3-BACA-110D02289EF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8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6" name="TextBox 175">
                        <a:extLst>
                          <a:ext uri="{FF2B5EF4-FFF2-40B4-BE49-F238E27FC236}">
                            <a16:creationId xmlns:a16="http://schemas.microsoft.com/office/drawing/2014/main" id="{73C42860-71EA-406F-A222-3AD79ED2EC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6030" cy="3761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6" name="TextBox 175">
                        <a:extLst>
                          <a:ext uri="{FF2B5EF4-FFF2-40B4-BE49-F238E27FC236}">
                            <a16:creationId xmlns:a16="http://schemas.microsoft.com/office/drawing/2014/main" id="{73C42860-71EA-406F-A222-3AD79ED2EC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6030" cy="376193"/>
                      </a:xfrm>
                      <a:prstGeom prst="rect">
                        <a:avLst/>
                      </a:prstGeom>
                      <a:blipFill>
                        <a:blip r:embed="rId49"/>
                        <a:stretch>
                          <a:fillRect b="-645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FBA8817C-7999-444B-88A2-CC85318E5171}"/>
                    </a:ext>
                  </a:extLst>
                </p:cNvPr>
                <p:cNvGrpSpPr/>
                <p:nvPr/>
              </p:nvGrpSpPr>
              <p:grpSpPr>
                <a:xfrm>
                  <a:off x="4221189" y="5434664"/>
                  <a:ext cx="489842" cy="941033"/>
                  <a:chOff x="7110228" y="2148396"/>
                  <a:chExt cx="489842" cy="941033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B1D10CD2-3150-4A0F-910F-DA1000BBBDEA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363CAD62-ECB2-4732-B581-A73FFBB677DE}"/>
                      </a:ext>
                    </a:extLst>
                  </p:cNvPr>
                  <p:cNvCxnSpPr>
                    <a:stCxn id="169" idx="1"/>
                    <a:endCxn id="169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1" name="TextBox 170">
                        <a:extLst>
                          <a:ext uri="{FF2B5EF4-FFF2-40B4-BE49-F238E27FC236}">
                            <a16:creationId xmlns:a16="http://schemas.microsoft.com/office/drawing/2014/main" id="{80D17795-12CF-4C19-B282-439E4472DB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1" name="TextBox 170">
                        <a:extLst>
                          <a:ext uri="{FF2B5EF4-FFF2-40B4-BE49-F238E27FC236}">
                            <a16:creationId xmlns:a16="http://schemas.microsoft.com/office/drawing/2014/main" id="{80D17795-12CF-4C19-B282-439E4472DBB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blipFill>
                        <a:blip r:embed="rId50"/>
                        <a:stretch>
                          <a:fillRect b="-32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08BA63F9-A215-4FDF-9DF0-DBEEF3511F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1093" cy="3781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08BA63F9-A215-4FDF-9DF0-DBEEF3511FD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1093" cy="378117"/>
                      </a:xfrm>
                      <a:prstGeom prst="rect">
                        <a:avLst/>
                      </a:prstGeom>
                      <a:blipFill>
                        <a:blip r:embed="rId51"/>
                        <a:stretch>
                          <a:fillRect b="-63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493EF25E-4E27-42E3-BCD5-35AB478D4914}"/>
                    </a:ext>
                  </a:extLst>
                </p:cNvPr>
                <p:cNvGrpSpPr/>
                <p:nvPr/>
              </p:nvGrpSpPr>
              <p:grpSpPr>
                <a:xfrm>
                  <a:off x="4683613" y="5434664"/>
                  <a:ext cx="494908" cy="941033"/>
                  <a:chOff x="7110228" y="2148396"/>
                  <a:chExt cx="494908" cy="941033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EC943075-6AB3-48AF-87BF-769A9E853CEB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436B9465-DCC4-4546-9C98-35C16B2EB2F6}"/>
                      </a:ext>
                    </a:extLst>
                  </p:cNvPr>
                  <p:cNvCxnSpPr>
                    <a:stCxn id="165" idx="1"/>
                    <a:endCxn id="165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7" name="TextBox 166">
                        <a:extLst>
                          <a:ext uri="{FF2B5EF4-FFF2-40B4-BE49-F238E27FC236}">
                            <a16:creationId xmlns:a16="http://schemas.microsoft.com/office/drawing/2014/main" id="{A84748D2-E941-4EB0-BC9D-D13C6BCB94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6030" cy="3761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7" name="TextBox 166">
                        <a:extLst>
                          <a:ext uri="{FF2B5EF4-FFF2-40B4-BE49-F238E27FC236}">
                            <a16:creationId xmlns:a16="http://schemas.microsoft.com/office/drawing/2014/main" id="{A84748D2-E941-4EB0-BC9D-D13C6BCB945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6030" cy="376193"/>
                      </a:xfrm>
                      <a:prstGeom prst="rect">
                        <a:avLst/>
                      </a:prstGeom>
                      <a:blipFill>
                        <a:blip r:embed="rId52"/>
                        <a:stretch>
                          <a:fillRect b="-806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8" name="TextBox 167">
                        <a:extLst>
                          <a:ext uri="{FF2B5EF4-FFF2-40B4-BE49-F238E27FC236}">
                            <a16:creationId xmlns:a16="http://schemas.microsoft.com/office/drawing/2014/main" id="{3F4B8144-E008-4A7B-BCD1-084FE26E6A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8" name="TextBox 167">
                        <a:extLst>
                          <a:ext uri="{FF2B5EF4-FFF2-40B4-BE49-F238E27FC236}">
                            <a16:creationId xmlns:a16="http://schemas.microsoft.com/office/drawing/2014/main" id="{3F4B8144-E008-4A7B-BCD1-084FE26E6A5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5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65067F1-4EFE-4997-A11A-34713306710F}"/>
                  </a:ext>
                </a:extLst>
              </p:cNvPr>
              <p:cNvSpPr/>
              <p:nvPr/>
            </p:nvSpPr>
            <p:spPr>
              <a:xfrm>
                <a:off x="1580044" y="5955775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63EDAE2-D83C-40E1-95F7-22ED1F67998D}"/>
                  </a:ext>
                </a:extLst>
              </p:cNvPr>
              <p:cNvSpPr/>
              <p:nvPr/>
            </p:nvSpPr>
            <p:spPr>
              <a:xfrm>
                <a:off x="2043328" y="5492797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F8563D2-9F20-4C08-B9D5-28ACC8C7196A}"/>
                  </a:ext>
                </a:extLst>
              </p:cNvPr>
              <p:cNvSpPr/>
              <p:nvPr/>
            </p:nvSpPr>
            <p:spPr>
              <a:xfrm>
                <a:off x="2505816" y="5955774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33D7264-F425-48F9-83B9-BE1F223E8593}"/>
                  </a:ext>
                </a:extLst>
              </p:cNvPr>
              <p:cNvSpPr/>
              <p:nvPr/>
            </p:nvSpPr>
            <p:spPr>
              <a:xfrm>
                <a:off x="2948682" y="5487926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52A8A6B-E025-49F5-94AD-59778DE20F6E}"/>
                  </a:ext>
                </a:extLst>
              </p:cNvPr>
              <p:cNvSpPr/>
              <p:nvPr/>
            </p:nvSpPr>
            <p:spPr>
              <a:xfrm>
                <a:off x="3410044" y="5486511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0397A16-7417-47C9-AC7E-B766EC00EE43}"/>
                  </a:ext>
                </a:extLst>
              </p:cNvPr>
              <p:cNvSpPr/>
              <p:nvPr/>
            </p:nvSpPr>
            <p:spPr>
              <a:xfrm>
                <a:off x="3880209" y="5959970"/>
                <a:ext cx="461362" cy="4663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80E1433-9F2F-4FB2-87BC-718BAE4B5558}"/>
                    </a:ext>
                  </a:extLst>
                </p:cNvPr>
                <p:cNvSpPr txBox="1"/>
                <p:nvPr/>
              </p:nvSpPr>
              <p:spPr>
                <a:xfrm>
                  <a:off x="2591939" y="5487848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80E1433-9F2F-4FB2-87BC-718BAE4B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939" y="5487848"/>
                  <a:ext cx="397866" cy="369332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1107C1C9-B09D-4D49-AA8A-AB6D4DA2A601}"/>
                    </a:ext>
                  </a:extLst>
                </p:cNvPr>
                <p:cNvSpPr txBox="1"/>
                <p:nvPr/>
              </p:nvSpPr>
              <p:spPr>
                <a:xfrm>
                  <a:off x="2894359" y="5488456"/>
                  <a:ext cx="3353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1107C1C9-B09D-4D49-AA8A-AB6D4DA2A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359" y="5488456"/>
                  <a:ext cx="335348" cy="369332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8B6712-A823-41E4-9AA3-0FBCD89E8E9C}"/>
              </a:ext>
            </a:extLst>
          </p:cNvPr>
          <p:cNvGrpSpPr/>
          <p:nvPr/>
        </p:nvGrpSpPr>
        <p:grpSpPr>
          <a:xfrm>
            <a:off x="4874453" y="4181562"/>
            <a:ext cx="2800779" cy="2644286"/>
            <a:chOff x="4874453" y="4181562"/>
            <a:chExt cx="2800779" cy="26442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4E0601F-7844-480C-9C92-3B7D8EAA4467}"/>
                </a:ext>
              </a:extLst>
            </p:cNvPr>
            <p:cNvGrpSpPr/>
            <p:nvPr/>
          </p:nvGrpSpPr>
          <p:grpSpPr>
            <a:xfrm>
              <a:off x="4874453" y="4567912"/>
              <a:ext cx="2800779" cy="2257936"/>
              <a:chOff x="4874453" y="4567912"/>
              <a:chExt cx="2800779" cy="2257936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1F7E5503-BF12-49A7-84F1-742BED6F1A79}"/>
                  </a:ext>
                </a:extLst>
              </p:cNvPr>
              <p:cNvGrpSpPr/>
              <p:nvPr/>
            </p:nvGrpSpPr>
            <p:grpSpPr>
              <a:xfrm>
                <a:off x="4874453" y="4567912"/>
                <a:ext cx="2792932" cy="945226"/>
                <a:chOff x="1580044" y="5485259"/>
                <a:chExt cx="2792932" cy="945226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C4D7EE4B-F9DB-4608-9D4F-1AC8E2372436}"/>
                    </a:ext>
                  </a:extLst>
                </p:cNvPr>
                <p:cNvGrpSpPr/>
                <p:nvPr/>
              </p:nvGrpSpPr>
              <p:grpSpPr>
                <a:xfrm>
                  <a:off x="1580044" y="5485259"/>
                  <a:ext cx="2792932" cy="941034"/>
                  <a:chOff x="2380525" y="5434664"/>
                  <a:chExt cx="2792932" cy="941034"/>
                </a:xfrm>
              </p:grpSpPr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C8EC1199-2057-4AA9-ACF4-094374E8DC9E}"/>
                      </a:ext>
                    </a:extLst>
                  </p:cNvPr>
                  <p:cNvGrpSpPr/>
                  <p:nvPr/>
                </p:nvGrpSpPr>
                <p:grpSpPr>
                  <a:xfrm>
                    <a:off x="238052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4B2A654D-8D06-440A-9FA1-3280E0C420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26" name="Straight Connector 225">
                      <a:extLst>
                        <a:ext uri="{FF2B5EF4-FFF2-40B4-BE49-F238E27FC236}">
                          <a16:creationId xmlns:a16="http://schemas.microsoft.com/office/drawing/2014/main" id="{1BD08A4E-4D5F-411E-8FAB-DF4E972A48E9}"/>
                        </a:ext>
                      </a:extLst>
                    </p:cNvPr>
                    <p:cNvCxnSpPr>
                      <a:stCxn id="225" idx="1"/>
                      <a:endCxn id="225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7" name="TextBox 226">
                          <a:extLst>
                            <a:ext uri="{FF2B5EF4-FFF2-40B4-BE49-F238E27FC236}">
                              <a16:creationId xmlns:a16="http://schemas.microsoft.com/office/drawing/2014/main" id="{02D4F22C-86AC-4022-AF1F-411A3BAE36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7" name="TextBox 226">
                          <a:extLst>
                            <a:ext uri="{FF2B5EF4-FFF2-40B4-BE49-F238E27FC236}">
                              <a16:creationId xmlns:a16="http://schemas.microsoft.com/office/drawing/2014/main" id="{02D4F22C-86AC-4022-AF1F-411A3BAE367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8" name="TextBox 227">
                          <a:extLst>
                            <a:ext uri="{FF2B5EF4-FFF2-40B4-BE49-F238E27FC236}">
                              <a16:creationId xmlns:a16="http://schemas.microsoft.com/office/drawing/2014/main" id="{DB5F36AE-02CF-47F8-A70D-B6F2E215CF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8" name="TextBox 227">
                          <a:extLst>
                            <a:ext uri="{FF2B5EF4-FFF2-40B4-BE49-F238E27FC236}">
                              <a16:creationId xmlns:a16="http://schemas.microsoft.com/office/drawing/2014/main" id="{DB5F36AE-02CF-47F8-A70D-B6F2E215CF8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7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34DD4BF6-54F7-41BB-9AC3-0F9FC9F23CFC}"/>
                      </a:ext>
                    </a:extLst>
                  </p:cNvPr>
                  <p:cNvGrpSpPr/>
                  <p:nvPr/>
                </p:nvGrpSpPr>
                <p:grpSpPr>
                  <a:xfrm>
                    <a:off x="2842949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49CB21D3-C589-49FB-8103-9CFA641323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22" name="Straight Connector 221">
                      <a:extLst>
                        <a:ext uri="{FF2B5EF4-FFF2-40B4-BE49-F238E27FC236}">
                          <a16:creationId xmlns:a16="http://schemas.microsoft.com/office/drawing/2014/main" id="{D1C050BE-852B-4631-BC26-95CCC60455E5}"/>
                        </a:ext>
                      </a:extLst>
                    </p:cNvPr>
                    <p:cNvCxnSpPr>
                      <a:stCxn id="221" idx="1"/>
                      <a:endCxn id="221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3" name="TextBox 222">
                          <a:extLst>
                            <a:ext uri="{FF2B5EF4-FFF2-40B4-BE49-F238E27FC236}">
                              <a16:creationId xmlns:a16="http://schemas.microsoft.com/office/drawing/2014/main" id="{B569B1C0-D881-4613-A5E7-1B622421C19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3" name="TextBox 222">
                          <a:extLst>
                            <a:ext uri="{FF2B5EF4-FFF2-40B4-BE49-F238E27FC236}">
                              <a16:creationId xmlns:a16="http://schemas.microsoft.com/office/drawing/2014/main" id="{B569B1C0-D881-4613-A5E7-1B622421C19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4" name="TextBox 223">
                          <a:extLst>
                            <a:ext uri="{FF2B5EF4-FFF2-40B4-BE49-F238E27FC236}">
                              <a16:creationId xmlns:a16="http://schemas.microsoft.com/office/drawing/2014/main" id="{671C18CB-5B73-44BE-951E-A3C8D7C8187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4" name="TextBox 223">
                          <a:extLst>
                            <a:ext uri="{FF2B5EF4-FFF2-40B4-BE49-F238E27FC236}">
                              <a16:creationId xmlns:a16="http://schemas.microsoft.com/office/drawing/2014/main" id="{671C18CB-5B73-44BE-951E-A3C8D7C8187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9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6ABEFE08-D601-4D13-98F9-C381CEC94DF1}"/>
                      </a:ext>
                    </a:extLst>
                  </p:cNvPr>
                  <p:cNvGrpSpPr/>
                  <p:nvPr/>
                </p:nvGrpSpPr>
                <p:grpSpPr>
                  <a:xfrm>
                    <a:off x="330537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38C01E11-B6B1-46B1-BEE0-CF5360C61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8" name="Straight Connector 217">
                      <a:extLst>
                        <a:ext uri="{FF2B5EF4-FFF2-40B4-BE49-F238E27FC236}">
                          <a16:creationId xmlns:a16="http://schemas.microsoft.com/office/drawing/2014/main" id="{7FA2F233-CDE1-42BF-B06E-770D004C4C1E}"/>
                        </a:ext>
                      </a:extLst>
                    </p:cNvPr>
                    <p:cNvCxnSpPr>
                      <a:stCxn id="217" idx="1"/>
                      <a:endCxn id="217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9" name="TextBox 218">
                          <a:extLst>
                            <a:ext uri="{FF2B5EF4-FFF2-40B4-BE49-F238E27FC236}">
                              <a16:creationId xmlns:a16="http://schemas.microsoft.com/office/drawing/2014/main" id="{9FE50E3F-B28E-461B-A190-84A5FC6949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9" name="TextBox 218">
                          <a:extLst>
                            <a:ext uri="{FF2B5EF4-FFF2-40B4-BE49-F238E27FC236}">
                              <a16:creationId xmlns:a16="http://schemas.microsoft.com/office/drawing/2014/main" id="{9FE50E3F-B28E-461B-A190-84A5FC6949C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0" name="TextBox 219">
                          <a:extLst>
                            <a:ext uri="{FF2B5EF4-FFF2-40B4-BE49-F238E27FC236}">
                              <a16:creationId xmlns:a16="http://schemas.microsoft.com/office/drawing/2014/main" id="{2632521A-0FFC-4027-A1E0-24C20F2349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0" name="TextBox 219">
                          <a:extLst>
                            <a:ext uri="{FF2B5EF4-FFF2-40B4-BE49-F238E27FC236}">
                              <a16:creationId xmlns:a16="http://schemas.microsoft.com/office/drawing/2014/main" id="{2632521A-0FFC-4027-A1E0-24C20F2349C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1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040DC66E-F90D-478C-BF44-9847FBB431DD}"/>
                      </a:ext>
                    </a:extLst>
                  </p:cNvPr>
                  <p:cNvGrpSpPr/>
                  <p:nvPr/>
                </p:nvGrpSpPr>
                <p:grpSpPr>
                  <a:xfrm>
                    <a:off x="375876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37B40AD4-7884-4D5A-8BF2-BAA376B20F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4" name="Straight Connector 213">
                      <a:extLst>
                        <a:ext uri="{FF2B5EF4-FFF2-40B4-BE49-F238E27FC236}">
                          <a16:creationId xmlns:a16="http://schemas.microsoft.com/office/drawing/2014/main" id="{CDFFEFA2-96CE-4626-943E-CB87280B4DD9}"/>
                        </a:ext>
                      </a:extLst>
                    </p:cNvPr>
                    <p:cNvCxnSpPr>
                      <a:stCxn id="213" idx="1"/>
                      <a:endCxn id="213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5" name="TextBox 214">
                          <a:extLst>
                            <a:ext uri="{FF2B5EF4-FFF2-40B4-BE49-F238E27FC236}">
                              <a16:creationId xmlns:a16="http://schemas.microsoft.com/office/drawing/2014/main" id="{7B96ED63-5931-46FD-B34A-D6C09EA773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5" name="TextBox 214">
                          <a:extLst>
                            <a:ext uri="{FF2B5EF4-FFF2-40B4-BE49-F238E27FC236}">
                              <a16:creationId xmlns:a16="http://schemas.microsoft.com/office/drawing/2014/main" id="{7B96ED63-5931-46FD-B34A-D6C09EA773A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6" name="TextBox 215">
                          <a:extLst>
                            <a:ext uri="{FF2B5EF4-FFF2-40B4-BE49-F238E27FC236}">
                              <a16:creationId xmlns:a16="http://schemas.microsoft.com/office/drawing/2014/main" id="{852FFE4A-2799-42F0-AA0C-BD6425A4342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6" name="TextBox 215">
                          <a:extLst>
                            <a:ext uri="{FF2B5EF4-FFF2-40B4-BE49-F238E27FC236}">
                              <a16:creationId xmlns:a16="http://schemas.microsoft.com/office/drawing/2014/main" id="{852FFE4A-2799-42F0-AA0C-BD6425A4342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blipFill>
                          <a:blip r:embed="rId63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7C1B9DD9-AC07-4D3F-A809-9CCA47B4CB87}"/>
                      </a:ext>
                    </a:extLst>
                  </p:cNvPr>
                  <p:cNvGrpSpPr/>
                  <p:nvPr/>
                </p:nvGrpSpPr>
                <p:grpSpPr>
                  <a:xfrm>
                    <a:off x="4221189" y="5434664"/>
                    <a:ext cx="489842" cy="941033"/>
                    <a:chOff x="7110228" y="2148396"/>
                    <a:chExt cx="489842" cy="941033"/>
                  </a:xfrm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697F3191-040E-4C7E-926A-5CEB257548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0" name="Straight Connector 209">
                      <a:extLst>
                        <a:ext uri="{FF2B5EF4-FFF2-40B4-BE49-F238E27FC236}">
                          <a16:creationId xmlns:a16="http://schemas.microsoft.com/office/drawing/2014/main" id="{3C77D634-D83F-4B9C-A35B-00EC1C71C878}"/>
                        </a:ext>
                      </a:extLst>
                    </p:cNvPr>
                    <p:cNvCxnSpPr>
                      <a:stCxn id="209" idx="1"/>
                      <a:endCxn id="209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1" name="TextBox 210">
                          <a:extLst>
                            <a:ext uri="{FF2B5EF4-FFF2-40B4-BE49-F238E27FC236}">
                              <a16:creationId xmlns:a16="http://schemas.microsoft.com/office/drawing/2014/main" id="{388BE859-EBC5-446B-BCAF-BD1DD9B46E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1" name="TextBox 210">
                          <a:extLst>
                            <a:ext uri="{FF2B5EF4-FFF2-40B4-BE49-F238E27FC236}">
                              <a16:creationId xmlns:a16="http://schemas.microsoft.com/office/drawing/2014/main" id="{388BE859-EBC5-446B-BCAF-BD1DD9B46E5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blipFill>
                          <a:blip r:embed="rId64"/>
                          <a:stretch>
                            <a:fillRect b="-158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2" name="TextBox 211">
                          <a:extLst>
                            <a:ext uri="{FF2B5EF4-FFF2-40B4-BE49-F238E27FC236}">
                              <a16:creationId xmlns:a16="http://schemas.microsoft.com/office/drawing/2014/main" id="{F1F3E9C4-738A-49AA-876A-2E62D124D80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2" name="TextBox 211">
                          <a:extLst>
                            <a:ext uri="{FF2B5EF4-FFF2-40B4-BE49-F238E27FC236}">
                              <a16:creationId xmlns:a16="http://schemas.microsoft.com/office/drawing/2014/main" id="{F1F3E9C4-738A-49AA-876A-2E62D124D80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blipFill>
                          <a:blip r:embed="rId65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D6015754-0478-4D24-A17F-1D2F50CA5B23}"/>
                      </a:ext>
                    </a:extLst>
                  </p:cNvPr>
                  <p:cNvGrpSpPr/>
                  <p:nvPr/>
                </p:nvGrpSpPr>
                <p:grpSpPr>
                  <a:xfrm>
                    <a:off x="468361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F944F42D-FC22-4810-B87C-7FF872058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21584F67-AE59-463C-8035-B7B7333EB66A}"/>
                        </a:ext>
                      </a:extLst>
                    </p:cNvPr>
                    <p:cNvCxnSpPr>
                      <a:stCxn id="205" idx="1"/>
                      <a:endCxn id="205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7" name="TextBox 206">
                          <a:extLst>
                            <a:ext uri="{FF2B5EF4-FFF2-40B4-BE49-F238E27FC236}">
                              <a16:creationId xmlns:a16="http://schemas.microsoft.com/office/drawing/2014/main" id="{7E4E859A-BBA7-4ECE-8697-377DE82220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7" name="TextBox 206">
                          <a:extLst>
                            <a:ext uri="{FF2B5EF4-FFF2-40B4-BE49-F238E27FC236}">
                              <a16:creationId xmlns:a16="http://schemas.microsoft.com/office/drawing/2014/main" id="{7E4E859A-BBA7-4ECE-8697-377DE822206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6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8" name="TextBox 207">
                          <a:extLst>
                            <a:ext uri="{FF2B5EF4-FFF2-40B4-BE49-F238E27FC236}">
                              <a16:creationId xmlns:a16="http://schemas.microsoft.com/office/drawing/2014/main" id="{217B72C2-DB0E-402A-BCBA-A8C6727EC42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8" name="TextBox 207">
                          <a:extLst>
                            <a:ext uri="{FF2B5EF4-FFF2-40B4-BE49-F238E27FC236}">
                              <a16:creationId xmlns:a16="http://schemas.microsoft.com/office/drawing/2014/main" id="{217B72C2-DB0E-402A-BCBA-A8C6727EC42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7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10098292-B3C5-4D9C-9368-DAAB48743D74}"/>
                    </a:ext>
                  </a:extLst>
                </p:cNvPr>
                <p:cNvSpPr/>
                <p:nvPr/>
              </p:nvSpPr>
              <p:spPr>
                <a:xfrm>
                  <a:off x="1580044" y="5955775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8FCFB88F-31A0-48A8-84CF-901FED4EB0E4}"/>
                    </a:ext>
                  </a:extLst>
                </p:cNvPr>
                <p:cNvSpPr/>
                <p:nvPr/>
              </p:nvSpPr>
              <p:spPr>
                <a:xfrm>
                  <a:off x="2043328" y="5492797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F7FC02CB-F652-471F-89EF-2DB27C964E44}"/>
                    </a:ext>
                  </a:extLst>
                </p:cNvPr>
                <p:cNvSpPr/>
                <p:nvPr/>
              </p:nvSpPr>
              <p:spPr>
                <a:xfrm>
                  <a:off x="2505816" y="5955774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051DE2E0-6697-43D1-8B4C-6532BBE277B8}"/>
                    </a:ext>
                  </a:extLst>
                </p:cNvPr>
                <p:cNvSpPr/>
                <p:nvPr/>
              </p:nvSpPr>
              <p:spPr>
                <a:xfrm>
                  <a:off x="2948682" y="5487926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46830E25-1814-47B3-9BEE-2F7DFC40E906}"/>
                    </a:ext>
                  </a:extLst>
                </p:cNvPr>
                <p:cNvSpPr/>
                <p:nvPr/>
              </p:nvSpPr>
              <p:spPr>
                <a:xfrm>
                  <a:off x="3410044" y="5486511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073FCAD1-1779-4494-9A61-B031FAF76986}"/>
                    </a:ext>
                  </a:extLst>
                </p:cNvPr>
                <p:cNvSpPr/>
                <p:nvPr/>
              </p:nvSpPr>
              <p:spPr>
                <a:xfrm>
                  <a:off x="3880209" y="5959970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150FF83C-2D1B-4DDD-B984-3C9812DA22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6243" y="5540208"/>
                <a:ext cx="0" cy="2781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DF20A986-6F8D-4283-BB31-AAECE0F2CB93}"/>
                  </a:ext>
                </a:extLst>
              </p:cNvPr>
              <p:cNvGrpSpPr/>
              <p:nvPr/>
            </p:nvGrpSpPr>
            <p:grpSpPr>
              <a:xfrm>
                <a:off x="4877236" y="5884814"/>
                <a:ext cx="2797996" cy="941034"/>
                <a:chOff x="1580044" y="5485259"/>
                <a:chExt cx="2797996" cy="94103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E86B486A-5C0E-4EF7-B505-553D4780CF4B}"/>
                    </a:ext>
                  </a:extLst>
                </p:cNvPr>
                <p:cNvGrpSpPr/>
                <p:nvPr/>
              </p:nvGrpSpPr>
              <p:grpSpPr>
                <a:xfrm>
                  <a:off x="1580044" y="5485259"/>
                  <a:ext cx="2797996" cy="941034"/>
                  <a:chOff x="2380525" y="5434664"/>
                  <a:chExt cx="2797996" cy="941034"/>
                </a:xfrm>
              </p:grpSpPr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586645EB-0F0D-4823-A093-94333C48B0EC}"/>
                      </a:ext>
                    </a:extLst>
                  </p:cNvPr>
                  <p:cNvGrpSpPr/>
                  <p:nvPr/>
                </p:nvGrpSpPr>
                <p:grpSpPr>
                  <a:xfrm>
                    <a:off x="2380525" y="5434665"/>
                    <a:ext cx="494908" cy="941033"/>
                    <a:chOff x="7110228" y="2148396"/>
                    <a:chExt cx="494908" cy="941033"/>
                  </a:xfrm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0866A554-DD68-4302-BEAB-84360D5C3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65" name="Straight Connector 264">
                      <a:extLst>
                        <a:ext uri="{FF2B5EF4-FFF2-40B4-BE49-F238E27FC236}">
                          <a16:creationId xmlns:a16="http://schemas.microsoft.com/office/drawing/2014/main" id="{7128383D-197D-4EF5-B4DD-184C40E158DC}"/>
                        </a:ext>
                      </a:extLst>
                    </p:cNvPr>
                    <p:cNvCxnSpPr>
                      <a:stCxn id="264" idx="1"/>
                      <a:endCxn id="264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6" name="TextBox 265">
                          <a:extLst>
                            <a:ext uri="{FF2B5EF4-FFF2-40B4-BE49-F238E27FC236}">
                              <a16:creationId xmlns:a16="http://schemas.microsoft.com/office/drawing/2014/main" id="{AEF218D8-4D0E-4974-BADF-5F2B0B795B4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6030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66" name="TextBox 265">
                          <a:extLst>
                            <a:ext uri="{FF2B5EF4-FFF2-40B4-BE49-F238E27FC236}">
                              <a16:creationId xmlns:a16="http://schemas.microsoft.com/office/drawing/2014/main" id="{AEF218D8-4D0E-4974-BADF-5F2B0B795B4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6030" cy="374205"/>
                        </a:xfrm>
                        <a:prstGeom prst="rect">
                          <a:avLst/>
                        </a:prstGeom>
                        <a:blipFill>
                          <a:blip r:embed="rId68"/>
                          <a:stretch>
                            <a:fillRect b="-645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7" name="TextBox 266">
                          <a:extLst>
                            <a:ext uri="{FF2B5EF4-FFF2-40B4-BE49-F238E27FC236}">
                              <a16:creationId xmlns:a16="http://schemas.microsoft.com/office/drawing/2014/main" id="{296626B2-5689-48BF-86AE-7C53DA008C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67" name="TextBox 266">
                          <a:extLst>
                            <a:ext uri="{FF2B5EF4-FFF2-40B4-BE49-F238E27FC236}">
                              <a16:creationId xmlns:a16="http://schemas.microsoft.com/office/drawing/2014/main" id="{296626B2-5689-48BF-86AE-7C53DA008CE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9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39" name="Group 238">
                    <a:extLst>
                      <a:ext uri="{FF2B5EF4-FFF2-40B4-BE49-F238E27FC236}">
                        <a16:creationId xmlns:a16="http://schemas.microsoft.com/office/drawing/2014/main" id="{079F7C25-A8B6-43C2-9AF7-10D6B02BFCD4}"/>
                      </a:ext>
                    </a:extLst>
                  </p:cNvPr>
                  <p:cNvGrpSpPr/>
                  <p:nvPr/>
                </p:nvGrpSpPr>
                <p:grpSpPr>
                  <a:xfrm>
                    <a:off x="2842949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2BFC89E6-8DC0-4673-B5B0-0651E92187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61" name="Straight Connector 260">
                      <a:extLst>
                        <a:ext uri="{FF2B5EF4-FFF2-40B4-BE49-F238E27FC236}">
                          <a16:creationId xmlns:a16="http://schemas.microsoft.com/office/drawing/2014/main" id="{132B0702-0CBF-41D7-8226-6450DD5C870B}"/>
                        </a:ext>
                      </a:extLst>
                    </p:cNvPr>
                    <p:cNvCxnSpPr>
                      <a:stCxn id="260" idx="1"/>
                      <a:endCxn id="260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2" name="TextBox 261">
                          <a:extLst>
                            <a:ext uri="{FF2B5EF4-FFF2-40B4-BE49-F238E27FC236}">
                              <a16:creationId xmlns:a16="http://schemas.microsoft.com/office/drawing/2014/main" id="{71B3A82D-E103-48B1-8A9B-0880FC9C2D1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62" name="TextBox 261">
                          <a:extLst>
                            <a:ext uri="{FF2B5EF4-FFF2-40B4-BE49-F238E27FC236}">
                              <a16:creationId xmlns:a16="http://schemas.microsoft.com/office/drawing/2014/main" id="{71B3A82D-E103-48B1-8A9B-0880FC9C2D1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7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3" name="TextBox 262">
                          <a:extLst>
                            <a:ext uri="{FF2B5EF4-FFF2-40B4-BE49-F238E27FC236}">
                              <a16:creationId xmlns:a16="http://schemas.microsoft.com/office/drawing/2014/main" id="{55C9A658-BEA3-4DF8-BEA1-7D01917CC0F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1093" cy="3724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63" name="TextBox 262">
                          <a:extLst>
                            <a:ext uri="{FF2B5EF4-FFF2-40B4-BE49-F238E27FC236}">
                              <a16:creationId xmlns:a16="http://schemas.microsoft.com/office/drawing/2014/main" id="{55C9A658-BEA3-4DF8-BEA1-7D01917CC0F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1093" cy="372474"/>
                        </a:xfrm>
                        <a:prstGeom prst="rect">
                          <a:avLst/>
                        </a:prstGeom>
                        <a:blipFill>
                          <a:blip r:embed="rId71"/>
                          <a:stretch>
                            <a:fillRect b="-655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05DA0B5B-CFE4-4290-9364-B9401DA254CB}"/>
                      </a:ext>
                    </a:extLst>
                  </p:cNvPr>
                  <p:cNvGrpSpPr/>
                  <p:nvPr/>
                </p:nvGrpSpPr>
                <p:grpSpPr>
                  <a:xfrm>
                    <a:off x="3305373" y="5434664"/>
                    <a:ext cx="494908" cy="941033"/>
                    <a:chOff x="7110228" y="2148396"/>
                    <a:chExt cx="494908" cy="941033"/>
                  </a:xfrm>
                </p:grpSpPr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432FB4F7-07F5-4AF2-A67F-1ADAAB024C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7" name="Straight Connector 256">
                      <a:extLst>
                        <a:ext uri="{FF2B5EF4-FFF2-40B4-BE49-F238E27FC236}">
                          <a16:creationId xmlns:a16="http://schemas.microsoft.com/office/drawing/2014/main" id="{54293879-307D-4C83-BEFF-84AB767CD5E5}"/>
                        </a:ext>
                      </a:extLst>
                    </p:cNvPr>
                    <p:cNvCxnSpPr>
                      <a:stCxn id="256" idx="1"/>
                      <a:endCxn id="256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8" name="TextBox 257">
                          <a:extLst>
                            <a:ext uri="{FF2B5EF4-FFF2-40B4-BE49-F238E27FC236}">
                              <a16:creationId xmlns:a16="http://schemas.microsoft.com/office/drawing/2014/main" id="{C14F1221-A4F2-442F-B2C6-D1C83C5B75A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6030" cy="37619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8" name="TextBox 257">
                          <a:extLst>
                            <a:ext uri="{FF2B5EF4-FFF2-40B4-BE49-F238E27FC236}">
                              <a16:creationId xmlns:a16="http://schemas.microsoft.com/office/drawing/2014/main" id="{C14F1221-A4F2-442F-B2C6-D1C83C5B75A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6030" cy="376193"/>
                        </a:xfrm>
                        <a:prstGeom prst="rect">
                          <a:avLst/>
                        </a:prstGeom>
                        <a:blipFill>
                          <a:blip r:embed="rId72"/>
                          <a:stretch>
                            <a:fillRect b="-645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9" name="TextBox 258">
                          <a:extLst>
                            <a:ext uri="{FF2B5EF4-FFF2-40B4-BE49-F238E27FC236}">
                              <a16:creationId xmlns:a16="http://schemas.microsoft.com/office/drawing/2014/main" id="{40B38180-7FFB-411F-8F63-AF94E6B1ABE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9" name="TextBox 258">
                          <a:extLst>
                            <a:ext uri="{FF2B5EF4-FFF2-40B4-BE49-F238E27FC236}">
                              <a16:creationId xmlns:a16="http://schemas.microsoft.com/office/drawing/2014/main" id="{40B38180-7FFB-411F-8F63-AF94E6B1ABE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73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A8E6629-1D7E-4C6E-9333-3D73FC2EBF12}"/>
                      </a:ext>
                    </a:extLst>
                  </p:cNvPr>
                  <p:cNvGrpSpPr/>
                  <p:nvPr/>
                </p:nvGrpSpPr>
                <p:grpSpPr>
                  <a:xfrm>
                    <a:off x="375876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E491EF2-C455-4BA2-B495-F2EBC46FD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3" name="Straight Connector 252">
                      <a:extLst>
                        <a:ext uri="{FF2B5EF4-FFF2-40B4-BE49-F238E27FC236}">
                          <a16:creationId xmlns:a16="http://schemas.microsoft.com/office/drawing/2014/main" id="{A592D854-5252-4610-B04F-D008899F3CC3}"/>
                        </a:ext>
                      </a:extLst>
                    </p:cNvPr>
                    <p:cNvCxnSpPr>
                      <a:stCxn id="252" idx="1"/>
                      <a:endCxn id="252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4" name="TextBox 253">
                          <a:extLst>
                            <a:ext uri="{FF2B5EF4-FFF2-40B4-BE49-F238E27FC236}">
                              <a16:creationId xmlns:a16="http://schemas.microsoft.com/office/drawing/2014/main" id="{B41543F0-5ADB-407C-983B-44B8BC8F326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4" name="TextBox 253">
                          <a:extLst>
                            <a:ext uri="{FF2B5EF4-FFF2-40B4-BE49-F238E27FC236}">
                              <a16:creationId xmlns:a16="http://schemas.microsoft.com/office/drawing/2014/main" id="{B41543F0-5ADB-407C-983B-44B8BC8F326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7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5" name="TextBox 254">
                          <a:extLst>
                            <a:ext uri="{FF2B5EF4-FFF2-40B4-BE49-F238E27FC236}">
                              <a16:creationId xmlns:a16="http://schemas.microsoft.com/office/drawing/2014/main" id="{1361810F-ED69-449B-98D2-6ED424253EF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6030" cy="37619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5" name="TextBox 254">
                          <a:extLst>
                            <a:ext uri="{FF2B5EF4-FFF2-40B4-BE49-F238E27FC236}">
                              <a16:creationId xmlns:a16="http://schemas.microsoft.com/office/drawing/2014/main" id="{1361810F-ED69-449B-98D2-6ED424253EF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6030" cy="376193"/>
                        </a:xfrm>
                        <a:prstGeom prst="rect">
                          <a:avLst/>
                        </a:prstGeom>
                        <a:blipFill>
                          <a:blip r:embed="rId75"/>
                          <a:stretch>
                            <a:fillRect b="-655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9EC4DA8C-5876-404C-8267-B26CDAAA788C}"/>
                      </a:ext>
                    </a:extLst>
                  </p:cNvPr>
                  <p:cNvGrpSpPr/>
                  <p:nvPr/>
                </p:nvGrpSpPr>
                <p:grpSpPr>
                  <a:xfrm>
                    <a:off x="4221189" y="5434664"/>
                    <a:ext cx="489842" cy="941033"/>
                    <a:chOff x="7110228" y="2148396"/>
                    <a:chExt cx="489842" cy="941033"/>
                  </a:xfrm>
                </p:grpSpPr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9A9535AF-4A0B-47BC-860B-CC05A713DC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49" name="Straight Connector 248">
                      <a:extLst>
                        <a:ext uri="{FF2B5EF4-FFF2-40B4-BE49-F238E27FC236}">
                          <a16:creationId xmlns:a16="http://schemas.microsoft.com/office/drawing/2014/main" id="{0E8DB7A6-0EE4-4A19-B189-BCB9BC5D7BAF}"/>
                        </a:ext>
                      </a:extLst>
                    </p:cNvPr>
                    <p:cNvCxnSpPr>
                      <a:stCxn id="248" idx="1"/>
                      <a:endCxn id="248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0" name="TextBox 249">
                          <a:extLst>
                            <a:ext uri="{FF2B5EF4-FFF2-40B4-BE49-F238E27FC236}">
                              <a16:creationId xmlns:a16="http://schemas.microsoft.com/office/drawing/2014/main" id="{C7170065-91DF-4244-9321-D4560C581D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0" name="TextBox 249">
                          <a:extLst>
                            <a:ext uri="{FF2B5EF4-FFF2-40B4-BE49-F238E27FC236}">
                              <a16:creationId xmlns:a16="http://schemas.microsoft.com/office/drawing/2014/main" id="{C7170065-91DF-4244-9321-D4560C581D8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blipFill>
                          <a:blip r:embed="rId76"/>
                          <a:stretch>
                            <a:fillRect b="-158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1" name="TextBox 250">
                          <a:extLst>
                            <a:ext uri="{FF2B5EF4-FFF2-40B4-BE49-F238E27FC236}">
                              <a16:creationId xmlns:a16="http://schemas.microsoft.com/office/drawing/2014/main" id="{9C8AAC59-CC26-468E-943C-114E227F349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1093" cy="3781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1" name="TextBox 250">
                          <a:extLst>
                            <a:ext uri="{FF2B5EF4-FFF2-40B4-BE49-F238E27FC236}">
                              <a16:creationId xmlns:a16="http://schemas.microsoft.com/office/drawing/2014/main" id="{9C8AAC59-CC26-468E-943C-114E227F349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1093" cy="378117"/>
                        </a:xfrm>
                        <a:prstGeom prst="rect">
                          <a:avLst/>
                        </a:prstGeom>
                        <a:blipFill>
                          <a:blip r:embed="rId77"/>
                          <a:stretch>
                            <a:fillRect b="-645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C3441957-D611-437A-BC5C-E13D254CDDC8}"/>
                      </a:ext>
                    </a:extLst>
                  </p:cNvPr>
                  <p:cNvGrpSpPr/>
                  <p:nvPr/>
                </p:nvGrpSpPr>
                <p:grpSpPr>
                  <a:xfrm>
                    <a:off x="4683613" y="5434664"/>
                    <a:ext cx="494908" cy="941033"/>
                    <a:chOff x="7110228" y="2148396"/>
                    <a:chExt cx="494908" cy="941033"/>
                  </a:xfrm>
                </p:grpSpPr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9FC98A46-9DC2-4A05-9138-10AAC5ACB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45" name="Straight Connector 244">
                      <a:extLst>
                        <a:ext uri="{FF2B5EF4-FFF2-40B4-BE49-F238E27FC236}">
                          <a16:creationId xmlns:a16="http://schemas.microsoft.com/office/drawing/2014/main" id="{4CE1FBDA-6DFB-4080-BD13-B77CD1C4A345}"/>
                        </a:ext>
                      </a:extLst>
                    </p:cNvPr>
                    <p:cNvCxnSpPr>
                      <a:stCxn id="244" idx="1"/>
                      <a:endCxn id="244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6" name="TextBox 245">
                          <a:extLst>
                            <a:ext uri="{FF2B5EF4-FFF2-40B4-BE49-F238E27FC236}">
                              <a16:creationId xmlns:a16="http://schemas.microsoft.com/office/drawing/2014/main" id="{1B005E2E-B430-45E7-931F-DA54947E814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6030" cy="37619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46" name="TextBox 245">
                          <a:extLst>
                            <a:ext uri="{FF2B5EF4-FFF2-40B4-BE49-F238E27FC236}">
                              <a16:creationId xmlns:a16="http://schemas.microsoft.com/office/drawing/2014/main" id="{1B005E2E-B430-45E7-931F-DA54947E814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6030" cy="376193"/>
                        </a:xfrm>
                        <a:prstGeom prst="rect">
                          <a:avLst/>
                        </a:prstGeom>
                        <a:blipFill>
                          <a:blip r:embed="rId78"/>
                          <a:stretch>
                            <a:fillRect b="-806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7" name="TextBox 246">
                          <a:extLst>
                            <a:ext uri="{FF2B5EF4-FFF2-40B4-BE49-F238E27FC236}">
                              <a16:creationId xmlns:a16="http://schemas.microsoft.com/office/drawing/2014/main" id="{FEBE2FDA-A364-42E1-B151-C5E5EE0E347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47" name="TextBox 246">
                          <a:extLst>
                            <a:ext uri="{FF2B5EF4-FFF2-40B4-BE49-F238E27FC236}">
                              <a16:creationId xmlns:a16="http://schemas.microsoft.com/office/drawing/2014/main" id="{FEBE2FDA-A364-42E1-B151-C5E5EE0E347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79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83746DF-E4FC-4349-9A75-1CDD0BD440B8}"/>
                    </a:ext>
                  </a:extLst>
                </p:cNvPr>
                <p:cNvSpPr/>
                <p:nvPr/>
              </p:nvSpPr>
              <p:spPr>
                <a:xfrm>
                  <a:off x="1580044" y="5955775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74C542B-F621-4657-A757-62E5AD1F5658}"/>
                    </a:ext>
                  </a:extLst>
                </p:cNvPr>
                <p:cNvSpPr/>
                <p:nvPr/>
              </p:nvSpPr>
              <p:spPr>
                <a:xfrm>
                  <a:off x="2043328" y="5492797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BA596E2B-2191-42D6-B4CD-9B6894C89866}"/>
                    </a:ext>
                  </a:extLst>
                </p:cNvPr>
                <p:cNvSpPr/>
                <p:nvPr/>
              </p:nvSpPr>
              <p:spPr>
                <a:xfrm>
                  <a:off x="2505816" y="5955774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2F65B84-6B7D-487C-8402-8CE034C26B1A}"/>
                    </a:ext>
                  </a:extLst>
                </p:cNvPr>
                <p:cNvSpPr/>
                <p:nvPr/>
              </p:nvSpPr>
              <p:spPr>
                <a:xfrm>
                  <a:off x="2948682" y="5487926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01F75E52-84DD-4931-AA5A-F0A49DEEEB80}"/>
                    </a:ext>
                  </a:extLst>
                </p:cNvPr>
                <p:cNvSpPr/>
                <p:nvPr/>
              </p:nvSpPr>
              <p:spPr>
                <a:xfrm>
                  <a:off x="3410044" y="5486511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27D451F8-252C-441D-BD3B-D82D8F93E058}"/>
                    </a:ext>
                  </a:extLst>
                </p:cNvPr>
                <p:cNvSpPr/>
                <p:nvPr/>
              </p:nvSpPr>
              <p:spPr>
                <a:xfrm>
                  <a:off x="3880209" y="5959970"/>
                  <a:ext cx="461362" cy="46631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TextBox 267">
                    <a:extLst>
                      <a:ext uri="{FF2B5EF4-FFF2-40B4-BE49-F238E27FC236}">
                        <a16:creationId xmlns:a16="http://schemas.microsoft.com/office/drawing/2014/main" id="{EF48B91E-8CB9-40FF-8F1C-173D9A1BD504}"/>
                      </a:ext>
                    </a:extLst>
                  </p:cNvPr>
                  <p:cNvSpPr txBox="1"/>
                  <p:nvPr/>
                </p:nvSpPr>
                <p:spPr>
                  <a:xfrm>
                    <a:off x="5949566" y="5482399"/>
                    <a:ext cx="3978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8" name="TextBox 267">
                    <a:extLst>
                      <a:ext uri="{FF2B5EF4-FFF2-40B4-BE49-F238E27FC236}">
                        <a16:creationId xmlns:a16="http://schemas.microsoft.com/office/drawing/2014/main" id="{EF48B91E-8CB9-40FF-8F1C-173D9A1BD5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9566" y="5482399"/>
                    <a:ext cx="397866" cy="369332"/>
                  </a:xfrm>
                  <a:prstGeom prst="rect">
                    <a:avLst/>
                  </a:prstGeom>
                  <a:blipFill>
                    <a:blip r:embed="rId8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62BCF4-C445-4AF6-A5EA-149A104F7A5D}"/>
                </a:ext>
              </a:extLst>
            </p:cNvPr>
            <p:cNvSpPr txBox="1"/>
            <p:nvPr/>
          </p:nvSpPr>
          <p:spPr>
            <a:xfrm>
              <a:off x="5274436" y="4181562"/>
              <a:ext cx="2045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Honestly generated</a:t>
              </a:r>
            </a:p>
          </p:txBody>
        </p:sp>
        <p:pic>
          <p:nvPicPr>
            <p:cNvPr id="270" name="Picture 269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A85D4508-6006-4980-84CE-55737EC4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755" y="5435236"/>
              <a:ext cx="552450" cy="55245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41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Check correctness: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message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tag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at the verification stage, we do this check 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in 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KeyGen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this is exactly how we defined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verification succeeds.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scheme is correct. Is it unforgeable?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635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scheme is correct. Is it unforgeable?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Let’s look at the adversary’s view. It has two things: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Now adversary tries to forge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There’s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differs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Say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Then…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A68B05-B2D7-4CE7-A6C1-1D2037D0E6D7}"/>
              </a:ext>
            </a:extLst>
          </p:cNvPr>
          <p:cNvGrpSpPr/>
          <p:nvPr/>
        </p:nvGrpSpPr>
        <p:grpSpPr>
          <a:xfrm>
            <a:off x="1787856" y="2685222"/>
            <a:ext cx="3485889" cy="1419485"/>
            <a:chOff x="1638468" y="3180752"/>
            <a:chExt cx="3485889" cy="1419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DD752B-CC6C-47A0-B195-818BEDD5C833}"/>
                    </a:ext>
                  </a:extLst>
                </p:cNvPr>
                <p:cNvSpPr txBox="1"/>
                <p:nvPr/>
              </p:nvSpPr>
              <p:spPr>
                <a:xfrm>
                  <a:off x="2500937" y="3180752"/>
                  <a:ext cx="2180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DD752B-CC6C-47A0-B195-818BEDD5C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937" y="3180752"/>
                  <a:ext cx="2180405" cy="369332"/>
                </a:xfrm>
                <a:prstGeom prst="rect">
                  <a:avLst/>
                </a:prstGeom>
                <a:blipFill>
                  <a:blip r:embed="rId3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E5F51A5-E1EF-481C-9316-DACF05C99608}"/>
                </a:ext>
              </a:extLst>
            </p:cNvPr>
            <p:cNvGrpSpPr/>
            <p:nvPr/>
          </p:nvGrpSpPr>
          <p:grpSpPr>
            <a:xfrm>
              <a:off x="2331425" y="3659203"/>
              <a:ext cx="2792932" cy="941034"/>
              <a:chOff x="1580044" y="5485259"/>
              <a:chExt cx="2792932" cy="94103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71D10FF-B217-4FA6-AF33-A19770D394EB}"/>
                  </a:ext>
                </a:extLst>
              </p:cNvPr>
              <p:cNvGrpSpPr/>
              <p:nvPr/>
            </p:nvGrpSpPr>
            <p:grpSpPr>
              <a:xfrm>
                <a:off x="1580044" y="5485259"/>
                <a:ext cx="2792932" cy="941034"/>
                <a:chOff x="2380525" y="5434664"/>
                <a:chExt cx="2792932" cy="94103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D7A6B68-24AA-4DF3-BEA6-D9E2B66AE145}"/>
                    </a:ext>
                  </a:extLst>
                </p:cNvPr>
                <p:cNvGrpSpPr/>
                <p:nvPr/>
              </p:nvGrpSpPr>
              <p:grpSpPr>
                <a:xfrm>
                  <a:off x="2380525" y="543466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0855DE40-19B2-4A0E-BFE4-C4977DAB3766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30CA016-FAAF-4767-95BD-9DED77F9C34F}"/>
                      </a:ext>
                    </a:extLst>
                  </p:cNvPr>
                  <p:cNvCxnSpPr>
                    <a:stCxn id="138" idx="1"/>
                    <a:endCxn id="138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0" name="TextBox 139">
                        <a:extLst>
                          <a:ext uri="{FF2B5EF4-FFF2-40B4-BE49-F238E27FC236}">
                            <a16:creationId xmlns:a16="http://schemas.microsoft.com/office/drawing/2014/main" id="{8D1F27A9-3789-4136-B315-B3B50BA1A00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0" name="TextBox 139">
                        <a:extLst>
                          <a:ext uri="{FF2B5EF4-FFF2-40B4-BE49-F238E27FC236}">
                            <a16:creationId xmlns:a16="http://schemas.microsoft.com/office/drawing/2014/main" id="{8D1F27A9-3789-4136-B315-B3B50BA1A00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752CFF3C-E0F2-45E1-9839-E046478B4C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752CFF3C-E0F2-45E1-9839-E046478B4CC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1E64850-A3DE-49ED-9976-8C9087F76CBF}"/>
                    </a:ext>
                  </a:extLst>
                </p:cNvPr>
                <p:cNvGrpSpPr/>
                <p:nvPr/>
              </p:nvGrpSpPr>
              <p:grpSpPr>
                <a:xfrm>
                  <a:off x="2842949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1ACBB174-F862-4B9B-B9B3-C5D19FD2D573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71D7A382-79F8-452E-B68F-84D3C76E247C}"/>
                      </a:ext>
                    </a:extLst>
                  </p:cNvPr>
                  <p:cNvCxnSpPr>
                    <a:stCxn id="134" idx="1"/>
                    <a:endCxn id="134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1C063B10-7554-45C2-8EEA-FE305933EFC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1C063B10-7554-45C2-8EEA-FE305933EFC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1E27894-775E-45FE-A804-FCB0826B07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1E27894-775E-45FE-A804-FCB0826B07B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A5A14834-A693-4DCB-93E2-08CFF052DD46}"/>
                    </a:ext>
                  </a:extLst>
                </p:cNvPr>
                <p:cNvGrpSpPr/>
                <p:nvPr/>
              </p:nvGrpSpPr>
              <p:grpSpPr>
                <a:xfrm>
                  <a:off x="3305373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DCD753BD-8AAE-486A-A908-9E2CD260511E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0039953-D4CC-400B-A0FF-D72271393E4C}"/>
                      </a:ext>
                    </a:extLst>
                  </p:cNvPr>
                  <p:cNvCxnSpPr>
                    <a:stCxn id="130" idx="1"/>
                    <a:endCxn id="130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DFC05B68-479B-439E-A0B6-72766724F9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DFC05B68-479B-439E-A0B6-72766724F9F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45809E27-DC71-4407-ABD6-D43297046B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45809E27-DC71-4407-ABD6-D43297046B5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526B8DD8-5DBB-4A37-9EE5-B2A82B9A0CFC}"/>
                    </a:ext>
                  </a:extLst>
                </p:cNvPr>
                <p:cNvGrpSpPr/>
                <p:nvPr/>
              </p:nvGrpSpPr>
              <p:grpSpPr>
                <a:xfrm>
                  <a:off x="3758765" y="543466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B0AD2D1-E3BE-4861-8F8E-10F01E879618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9C00DC22-40C2-4ACE-A054-B18BB8DEE3B1}"/>
                      </a:ext>
                    </a:extLst>
                  </p:cNvPr>
                  <p:cNvCxnSpPr>
                    <a:stCxn id="126" idx="1"/>
                    <a:endCxn id="126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8F0471CD-3A96-473F-BB78-E3854FBEB6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8F0471CD-3A96-473F-BB78-E3854FBEB6E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7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id="{C03F6EBC-31F9-4151-BC2B-BDAE073BDF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76028" cy="3717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id="{C03F6EBC-31F9-4151-BC2B-BDAE073BDF1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76028" cy="371705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FBAFB97-5E59-4FD6-BBF6-2B7BC0D87D6A}"/>
                    </a:ext>
                  </a:extLst>
                </p:cNvPr>
                <p:cNvGrpSpPr/>
                <p:nvPr/>
              </p:nvGrpSpPr>
              <p:grpSpPr>
                <a:xfrm>
                  <a:off x="4221189" y="5434664"/>
                  <a:ext cx="489842" cy="941033"/>
                  <a:chOff x="7110228" y="2148396"/>
                  <a:chExt cx="489842" cy="941033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30A569C-EB77-4BE9-B808-6C10D2E89FB5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A9B7C7FE-15AF-4FBA-8B54-E6B67A102BD1}"/>
                      </a:ext>
                    </a:extLst>
                  </p:cNvPr>
                  <p:cNvCxnSpPr>
                    <a:stCxn id="122" idx="1"/>
                    <a:endCxn id="122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9ADD9745-9297-4BA1-9527-A0CA07A303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9ADD9745-9297-4BA1-9527-A0CA07A3039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blipFill>
                        <a:blip r:embed="rId39"/>
                        <a:stretch>
                          <a:fillRect b="-161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AE74A8F8-C279-4730-8F05-5EC0715E4D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76028" cy="3781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AE74A8F8-C279-4730-8F05-5EC0715E4D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76028" cy="378117"/>
                      </a:xfrm>
                      <a:prstGeom prst="rect">
                        <a:avLst/>
                      </a:prstGeom>
                      <a:blipFill>
                        <a:blip r:embed="rId40"/>
                        <a:stretch>
                          <a:fillRect b="-32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51CC6CDC-DEC9-46E8-8351-5254180E4BA5}"/>
                    </a:ext>
                  </a:extLst>
                </p:cNvPr>
                <p:cNvGrpSpPr/>
                <p:nvPr/>
              </p:nvGrpSpPr>
              <p:grpSpPr>
                <a:xfrm>
                  <a:off x="4683613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0DBA2ABF-26E9-4423-A6AC-6D70B9F00AE6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BD855762-2F0E-4565-B622-6E671A429E06}"/>
                      </a:ext>
                    </a:extLst>
                  </p:cNvPr>
                  <p:cNvCxnSpPr>
                    <a:stCxn id="118" idx="1"/>
                    <a:endCxn id="118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0" name="TextBox 119">
                        <a:extLst>
                          <a:ext uri="{FF2B5EF4-FFF2-40B4-BE49-F238E27FC236}">
                            <a16:creationId xmlns:a16="http://schemas.microsoft.com/office/drawing/2014/main" id="{61FB50B5-3235-4F68-A48A-F89E7AA562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0" name="TextBox 119">
                        <a:extLst>
                          <a:ext uri="{FF2B5EF4-FFF2-40B4-BE49-F238E27FC236}">
                            <a16:creationId xmlns:a16="http://schemas.microsoft.com/office/drawing/2014/main" id="{61FB50B5-3235-4F68-A48A-F89E7AA5629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1"/>
                        <a:stretch>
                          <a:fillRect b="-327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1" name="TextBox 120">
                        <a:extLst>
                          <a:ext uri="{FF2B5EF4-FFF2-40B4-BE49-F238E27FC236}">
                            <a16:creationId xmlns:a16="http://schemas.microsoft.com/office/drawing/2014/main" id="{56E93A7F-E0D6-4323-B64D-62BD4CC06A7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1" name="TextBox 120">
                        <a:extLst>
                          <a:ext uri="{FF2B5EF4-FFF2-40B4-BE49-F238E27FC236}">
                            <a16:creationId xmlns:a16="http://schemas.microsoft.com/office/drawing/2014/main" id="{56E93A7F-E0D6-4323-B64D-62BD4CC06A7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6926657-0916-4E54-A0BC-ABFB923D8596}"/>
                  </a:ext>
                </a:extLst>
              </p:cNvPr>
              <p:cNvSpPr/>
              <p:nvPr/>
            </p:nvSpPr>
            <p:spPr>
              <a:xfrm>
                <a:off x="1580044" y="5955775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219C716-3DB6-48C4-9D54-9817421CAD71}"/>
                  </a:ext>
                </a:extLst>
              </p:cNvPr>
              <p:cNvSpPr/>
              <p:nvPr/>
            </p:nvSpPr>
            <p:spPr>
              <a:xfrm>
                <a:off x="2043328" y="5492797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32E49B3-5702-43ED-A1FF-8BC5D13A4371}"/>
                  </a:ext>
                </a:extLst>
              </p:cNvPr>
              <p:cNvSpPr/>
              <p:nvPr/>
            </p:nvSpPr>
            <p:spPr>
              <a:xfrm>
                <a:off x="2505816" y="5955774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06EA79E-FE2C-44B4-A314-956BC190621D}"/>
                  </a:ext>
                </a:extLst>
              </p:cNvPr>
              <p:cNvSpPr/>
              <p:nvPr/>
            </p:nvSpPr>
            <p:spPr>
              <a:xfrm>
                <a:off x="2948682" y="5487926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C4D5A2-AD1E-4312-81DB-10E34F121B16}"/>
                  </a:ext>
                </a:extLst>
              </p:cNvPr>
              <p:cNvSpPr/>
              <p:nvPr/>
            </p:nvSpPr>
            <p:spPr>
              <a:xfrm>
                <a:off x="3410044" y="5486511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E812519-EDCA-496E-8CEE-9AB1D0CEBB5C}"/>
                  </a:ext>
                </a:extLst>
              </p:cNvPr>
              <p:cNvSpPr/>
              <p:nvPr/>
            </p:nvSpPr>
            <p:spPr>
              <a:xfrm>
                <a:off x="3880209" y="5959971"/>
                <a:ext cx="461362" cy="466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F5D7E2-D042-4938-B9B5-13282D550F10}"/>
                    </a:ext>
                  </a:extLst>
                </p:cNvPr>
                <p:cNvSpPr txBox="1"/>
                <p:nvPr/>
              </p:nvSpPr>
              <p:spPr>
                <a:xfrm>
                  <a:off x="1638468" y="3928533"/>
                  <a:ext cx="6744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F5D7E2-D042-4938-B9B5-13282D550F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468" y="3928533"/>
                  <a:ext cx="674415" cy="369332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45712-5B07-4287-AAAF-6CEE37510DA8}"/>
              </a:ext>
            </a:extLst>
          </p:cNvPr>
          <p:cNvGrpSpPr/>
          <p:nvPr/>
        </p:nvGrpSpPr>
        <p:grpSpPr>
          <a:xfrm>
            <a:off x="1827842" y="4865157"/>
            <a:ext cx="3485889" cy="1419485"/>
            <a:chOff x="1827842" y="4865157"/>
            <a:chExt cx="3485889" cy="1419485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7DE403E-3DEF-40FB-9414-9BA3F009D43F}"/>
                </a:ext>
              </a:extLst>
            </p:cNvPr>
            <p:cNvGrpSpPr/>
            <p:nvPr/>
          </p:nvGrpSpPr>
          <p:grpSpPr>
            <a:xfrm>
              <a:off x="1827842" y="4865157"/>
              <a:ext cx="3485889" cy="1419485"/>
              <a:chOff x="1638468" y="3180752"/>
              <a:chExt cx="3485889" cy="1419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01BB1EFF-093C-441D-A83F-4234370EEA69}"/>
                      </a:ext>
                    </a:extLst>
                  </p:cNvPr>
                  <p:cNvSpPr txBox="1"/>
                  <p:nvPr/>
                </p:nvSpPr>
                <p:spPr>
                  <a:xfrm>
                    <a:off x="2500937" y="3180752"/>
                    <a:ext cx="22717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01BB1EFF-093C-441D-A83F-4234370EEA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937" y="3180752"/>
                    <a:ext cx="2271711" cy="369332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939C8018-9572-48F0-A26A-691097930ACE}"/>
                  </a:ext>
                </a:extLst>
              </p:cNvPr>
              <p:cNvGrpSpPr/>
              <p:nvPr/>
            </p:nvGrpSpPr>
            <p:grpSpPr>
              <a:xfrm>
                <a:off x="2331425" y="3659203"/>
                <a:ext cx="2792932" cy="941034"/>
                <a:chOff x="1580044" y="5485259"/>
                <a:chExt cx="2792932" cy="941034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919E590-2017-4366-8641-2F9C10A0D810}"/>
                    </a:ext>
                  </a:extLst>
                </p:cNvPr>
                <p:cNvGrpSpPr/>
                <p:nvPr/>
              </p:nvGrpSpPr>
              <p:grpSpPr>
                <a:xfrm>
                  <a:off x="1580044" y="5485259"/>
                  <a:ext cx="2792932" cy="941034"/>
                  <a:chOff x="2380525" y="5434664"/>
                  <a:chExt cx="2792932" cy="941034"/>
                </a:xfrm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61370FF0-1044-472E-9F0F-C8D02C6F56BA}"/>
                      </a:ext>
                    </a:extLst>
                  </p:cNvPr>
                  <p:cNvGrpSpPr/>
                  <p:nvPr/>
                </p:nvGrpSpPr>
                <p:grpSpPr>
                  <a:xfrm>
                    <a:off x="238052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920E066A-CBF9-4B08-9FB6-8BFC3AC9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7C77926-56B1-47D3-AAA0-EEAE6194335B}"/>
                        </a:ext>
                      </a:extLst>
                    </p:cNvPr>
                    <p:cNvCxnSpPr>
                      <a:stCxn id="179" idx="1"/>
                      <a:endCxn id="179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1" name="TextBox 180">
                          <a:extLst>
                            <a:ext uri="{FF2B5EF4-FFF2-40B4-BE49-F238E27FC236}">
                              <a16:creationId xmlns:a16="http://schemas.microsoft.com/office/drawing/2014/main" id="{2BAD4F31-5F38-4FAC-A961-2AD46338F2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81" name="TextBox 180">
                          <a:extLst>
                            <a:ext uri="{FF2B5EF4-FFF2-40B4-BE49-F238E27FC236}">
                              <a16:creationId xmlns:a16="http://schemas.microsoft.com/office/drawing/2014/main" id="{2BAD4F31-5F38-4FAC-A961-2AD46338F25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2" name="TextBox 181">
                          <a:extLst>
                            <a:ext uri="{FF2B5EF4-FFF2-40B4-BE49-F238E27FC236}">
                              <a16:creationId xmlns:a16="http://schemas.microsoft.com/office/drawing/2014/main" id="{AFE0672E-157E-4E07-B85F-0B80F43B396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82" name="TextBox 181">
                          <a:extLst>
                            <a:ext uri="{FF2B5EF4-FFF2-40B4-BE49-F238E27FC236}">
                              <a16:creationId xmlns:a16="http://schemas.microsoft.com/office/drawing/2014/main" id="{AFE0672E-157E-4E07-B85F-0B80F43B396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6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C99C2150-50A6-43B5-8900-0413476ADB1D}"/>
                      </a:ext>
                    </a:extLst>
                  </p:cNvPr>
                  <p:cNvGrpSpPr/>
                  <p:nvPr/>
                </p:nvGrpSpPr>
                <p:grpSpPr>
                  <a:xfrm>
                    <a:off x="2842949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305D447D-876C-4771-BF9D-6CC1A176A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EB7ABF49-B071-4E06-AE6C-505532553FF2}"/>
                        </a:ext>
                      </a:extLst>
                    </p:cNvPr>
                    <p:cNvCxnSpPr>
                      <a:stCxn id="175" idx="1"/>
                      <a:endCxn id="175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7" name="TextBox 176">
                          <a:extLst>
                            <a:ext uri="{FF2B5EF4-FFF2-40B4-BE49-F238E27FC236}">
                              <a16:creationId xmlns:a16="http://schemas.microsoft.com/office/drawing/2014/main" id="{C8594627-653E-475E-84AB-1DF2DD5BE12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7" name="TextBox 176">
                          <a:extLst>
                            <a:ext uri="{FF2B5EF4-FFF2-40B4-BE49-F238E27FC236}">
                              <a16:creationId xmlns:a16="http://schemas.microsoft.com/office/drawing/2014/main" id="{C8594627-653E-475E-84AB-1DF2DD5BE12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8" name="TextBox 177">
                          <a:extLst>
                            <a:ext uri="{FF2B5EF4-FFF2-40B4-BE49-F238E27FC236}">
                              <a16:creationId xmlns:a16="http://schemas.microsoft.com/office/drawing/2014/main" id="{9C250B82-8CCE-4B25-B6C3-E228C6E399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8" name="TextBox 177">
                          <a:extLst>
                            <a:ext uri="{FF2B5EF4-FFF2-40B4-BE49-F238E27FC236}">
                              <a16:creationId xmlns:a16="http://schemas.microsoft.com/office/drawing/2014/main" id="{9C250B82-8CCE-4B25-B6C3-E228C6E399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461B450F-3686-4077-A674-E5ECBE4096DB}"/>
                      </a:ext>
                    </a:extLst>
                  </p:cNvPr>
                  <p:cNvGrpSpPr/>
                  <p:nvPr/>
                </p:nvGrpSpPr>
                <p:grpSpPr>
                  <a:xfrm>
                    <a:off x="330537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384E4BA4-578F-49C1-9654-E4D671B61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13709DEC-C34F-469D-B75B-9B8F40E679F5}"/>
                        </a:ext>
                      </a:extLst>
                    </p:cNvPr>
                    <p:cNvCxnSpPr>
                      <a:stCxn id="171" idx="1"/>
                      <a:endCxn id="171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3" name="TextBox 172">
                          <a:extLst>
                            <a:ext uri="{FF2B5EF4-FFF2-40B4-BE49-F238E27FC236}">
                              <a16:creationId xmlns:a16="http://schemas.microsoft.com/office/drawing/2014/main" id="{36B40561-A9E7-4118-AE7D-E88D2E40AA1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3" name="TextBox 172">
                          <a:extLst>
                            <a:ext uri="{FF2B5EF4-FFF2-40B4-BE49-F238E27FC236}">
                              <a16:creationId xmlns:a16="http://schemas.microsoft.com/office/drawing/2014/main" id="{36B40561-A9E7-4118-AE7D-E88D2E40AA1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4" name="TextBox 173">
                          <a:extLst>
                            <a:ext uri="{FF2B5EF4-FFF2-40B4-BE49-F238E27FC236}">
                              <a16:creationId xmlns:a16="http://schemas.microsoft.com/office/drawing/2014/main" id="{49AB58A6-35CF-4443-9F72-1B91DDD170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4" name="TextBox 173">
                          <a:extLst>
                            <a:ext uri="{FF2B5EF4-FFF2-40B4-BE49-F238E27FC236}">
                              <a16:creationId xmlns:a16="http://schemas.microsoft.com/office/drawing/2014/main" id="{49AB58A6-35CF-4443-9F72-1B91DDD1708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0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4F885D82-D4FB-43E9-A34B-F7559D7AEE51}"/>
                      </a:ext>
                    </a:extLst>
                  </p:cNvPr>
                  <p:cNvGrpSpPr/>
                  <p:nvPr/>
                </p:nvGrpSpPr>
                <p:grpSpPr>
                  <a:xfrm>
                    <a:off x="375876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4D7C2C1A-B0B4-4CFE-98BE-3C89DE873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A1EE9E77-557C-4940-9958-D43339E206CC}"/>
                        </a:ext>
                      </a:extLst>
                    </p:cNvPr>
                    <p:cNvCxnSpPr>
                      <a:stCxn id="167" idx="1"/>
                      <a:endCxn id="167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9" name="TextBox 168">
                          <a:extLst>
                            <a:ext uri="{FF2B5EF4-FFF2-40B4-BE49-F238E27FC236}">
                              <a16:creationId xmlns:a16="http://schemas.microsoft.com/office/drawing/2014/main" id="{122DCC8D-3ADD-482D-B968-A3C5D2A2DC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9" name="TextBox 168">
                          <a:extLst>
                            <a:ext uri="{FF2B5EF4-FFF2-40B4-BE49-F238E27FC236}">
                              <a16:creationId xmlns:a16="http://schemas.microsoft.com/office/drawing/2014/main" id="{122DCC8D-3ADD-482D-B968-A3C5D2A2DC9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0" name="TextBox 169">
                          <a:extLst>
                            <a:ext uri="{FF2B5EF4-FFF2-40B4-BE49-F238E27FC236}">
                              <a16:creationId xmlns:a16="http://schemas.microsoft.com/office/drawing/2014/main" id="{661097AD-57DD-4954-B880-CC81ABFBC2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0" name="TextBox 169">
                          <a:extLst>
                            <a:ext uri="{FF2B5EF4-FFF2-40B4-BE49-F238E27FC236}">
                              <a16:creationId xmlns:a16="http://schemas.microsoft.com/office/drawing/2014/main" id="{661097AD-57DD-4954-B880-CC81ABFBC2A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0DA14CAA-4C10-4C04-9E38-5C4739D3727D}"/>
                      </a:ext>
                    </a:extLst>
                  </p:cNvPr>
                  <p:cNvGrpSpPr/>
                  <p:nvPr/>
                </p:nvGrpSpPr>
                <p:grpSpPr>
                  <a:xfrm>
                    <a:off x="4221189" y="5434664"/>
                    <a:ext cx="489842" cy="941033"/>
                    <a:chOff x="7110228" y="2148396"/>
                    <a:chExt cx="489842" cy="941033"/>
                  </a:xfrm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51E9173A-26AA-436A-930D-D2314CCF6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41CE559D-4F15-481A-9124-59C416F88256}"/>
                        </a:ext>
                      </a:extLst>
                    </p:cNvPr>
                    <p:cNvCxnSpPr>
                      <a:stCxn id="163" idx="1"/>
                      <a:endCxn id="163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5" name="TextBox 164">
                          <a:extLst>
                            <a:ext uri="{FF2B5EF4-FFF2-40B4-BE49-F238E27FC236}">
                              <a16:creationId xmlns:a16="http://schemas.microsoft.com/office/drawing/2014/main" id="{774398CE-B04E-4FCE-9124-45CE282CB0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5" name="TextBox 164">
                          <a:extLst>
                            <a:ext uri="{FF2B5EF4-FFF2-40B4-BE49-F238E27FC236}">
                              <a16:creationId xmlns:a16="http://schemas.microsoft.com/office/drawing/2014/main" id="{774398CE-B04E-4FCE-9124-45CE282CB0D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blipFill>
                          <a:blip r:embed="rId53"/>
                          <a:stretch>
                            <a:fillRect b="-158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6" name="TextBox 165">
                          <a:extLst>
                            <a:ext uri="{FF2B5EF4-FFF2-40B4-BE49-F238E27FC236}">
                              <a16:creationId xmlns:a16="http://schemas.microsoft.com/office/drawing/2014/main" id="{FF04F91E-422E-4D18-A709-2E9864F951D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6" name="TextBox 165">
                          <a:extLst>
                            <a:ext uri="{FF2B5EF4-FFF2-40B4-BE49-F238E27FC236}">
                              <a16:creationId xmlns:a16="http://schemas.microsoft.com/office/drawing/2014/main" id="{FF04F91E-422E-4D18-A709-2E9864F951D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blipFill>
                          <a:blip r:embed="rId54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52B68125-96AF-4BE7-A20A-071028F56BBD}"/>
                      </a:ext>
                    </a:extLst>
                  </p:cNvPr>
                  <p:cNvGrpSpPr/>
                  <p:nvPr/>
                </p:nvGrpSpPr>
                <p:grpSpPr>
                  <a:xfrm>
                    <a:off x="468361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83DF64E1-9812-41EB-A4A6-9E911D2A2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C6BDBAD1-BB79-4068-905A-8DDF1A961872}"/>
                        </a:ext>
                      </a:extLst>
                    </p:cNvPr>
                    <p:cNvCxnSpPr>
                      <a:stCxn id="159" idx="1"/>
                      <a:endCxn id="159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1" name="TextBox 160">
                          <a:extLst>
                            <a:ext uri="{FF2B5EF4-FFF2-40B4-BE49-F238E27FC236}">
                              <a16:creationId xmlns:a16="http://schemas.microsoft.com/office/drawing/2014/main" id="{C2FD313A-3402-4E85-8BD2-EA1C924B130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1" name="TextBox 160">
                          <a:extLst>
                            <a:ext uri="{FF2B5EF4-FFF2-40B4-BE49-F238E27FC236}">
                              <a16:creationId xmlns:a16="http://schemas.microsoft.com/office/drawing/2014/main" id="{C2FD313A-3402-4E85-8BD2-EA1C924B130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2" name="TextBox 161">
                          <a:extLst>
                            <a:ext uri="{FF2B5EF4-FFF2-40B4-BE49-F238E27FC236}">
                              <a16:creationId xmlns:a16="http://schemas.microsoft.com/office/drawing/2014/main" id="{723C95EF-0F00-4427-95EA-645F6E09FF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2" name="TextBox 161">
                          <a:extLst>
                            <a:ext uri="{FF2B5EF4-FFF2-40B4-BE49-F238E27FC236}">
                              <a16:creationId xmlns:a16="http://schemas.microsoft.com/office/drawing/2014/main" id="{723C95EF-0F00-4427-95EA-645F6E09FF7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6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751D46CD-5BD2-457F-956C-97D1AC3646EC}"/>
                    </a:ext>
                  </a:extLst>
                </p:cNvPr>
                <p:cNvSpPr/>
                <p:nvPr/>
              </p:nvSpPr>
              <p:spPr>
                <a:xfrm>
                  <a:off x="1580044" y="5955775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D7BABE20-9FB4-4E11-8307-2D49116E26E6}"/>
                    </a:ext>
                  </a:extLst>
                </p:cNvPr>
                <p:cNvSpPr/>
                <p:nvPr/>
              </p:nvSpPr>
              <p:spPr>
                <a:xfrm>
                  <a:off x="2034124" y="5953582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A49FF49-0E17-4189-8E45-2AC8D6D3C12B}"/>
                    </a:ext>
                  </a:extLst>
                </p:cNvPr>
                <p:cNvSpPr/>
                <p:nvPr/>
              </p:nvSpPr>
              <p:spPr>
                <a:xfrm>
                  <a:off x="2505816" y="5955774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2B671BFA-117F-4CC0-B47B-FB01755FD75F}"/>
                    </a:ext>
                  </a:extLst>
                </p:cNvPr>
                <p:cNvSpPr/>
                <p:nvPr/>
              </p:nvSpPr>
              <p:spPr>
                <a:xfrm>
                  <a:off x="2948682" y="5487926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9DC7D965-8E6A-4E8E-BA34-51E13EC6E79E}"/>
                    </a:ext>
                  </a:extLst>
                </p:cNvPr>
                <p:cNvSpPr/>
                <p:nvPr/>
              </p:nvSpPr>
              <p:spPr>
                <a:xfrm>
                  <a:off x="3410044" y="5486511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F68769B0-06AF-4DD4-92AB-CB72DE0B56A6}"/>
                    </a:ext>
                  </a:extLst>
                </p:cNvPr>
                <p:cNvSpPr/>
                <p:nvPr/>
              </p:nvSpPr>
              <p:spPr>
                <a:xfrm>
                  <a:off x="3880209" y="5959971"/>
                  <a:ext cx="461362" cy="4663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BE76AFE-D438-4615-A282-78DF328CD5FE}"/>
                      </a:ext>
                    </a:extLst>
                  </p:cNvPr>
                  <p:cNvSpPr txBox="1"/>
                  <p:nvPr/>
                </p:nvSpPr>
                <p:spPr>
                  <a:xfrm>
                    <a:off x="1638468" y="3928533"/>
                    <a:ext cx="7730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BE76AFE-D438-4615-A282-78DF328CD5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8468" y="3928533"/>
                    <a:ext cx="773032" cy="3693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E12C47-D4E8-46A6-80EA-8D343261B5C8}"/>
                </a:ext>
              </a:extLst>
            </p:cNvPr>
            <p:cNvSpPr/>
            <p:nvPr/>
          </p:nvSpPr>
          <p:spPr>
            <a:xfrm>
              <a:off x="2987402" y="5343542"/>
              <a:ext cx="465969" cy="4603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Display 14">
                <a:extLst>
                  <a:ext uri="{FF2B5EF4-FFF2-40B4-BE49-F238E27FC236}">
                    <a16:creationId xmlns:a16="http://schemas.microsoft.com/office/drawing/2014/main" id="{42FFF099-3E18-480E-B2B3-CAD6D9EEDE0A}"/>
                  </a:ext>
                </a:extLst>
              </p:cNvPr>
              <p:cNvSpPr/>
              <p:nvPr/>
            </p:nvSpPr>
            <p:spPr>
              <a:xfrm>
                <a:off x="3557001" y="5085927"/>
                <a:ext cx="3072066" cy="905515"/>
              </a:xfrm>
              <a:prstGeom prst="flowChartDisplay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is random and unknown.</a:t>
                </a:r>
              </a:p>
            </p:txBody>
          </p:sp>
        </mc:Choice>
        <mc:Fallback xmlns="">
          <p:sp>
            <p:nvSpPr>
              <p:cNvPr id="15" name="Flowchart: Display 14">
                <a:extLst>
                  <a:ext uri="{FF2B5EF4-FFF2-40B4-BE49-F238E27FC236}">
                    <a16:creationId xmlns:a16="http://schemas.microsoft.com/office/drawing/2014/main" id="{42FFF099-3E18-480E-B2B3-CAD6D9EED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001" y="5085927"/>
                <a:ext cx="3072066" cy="905515"/>
              </a:xfrm>
              <a:prstGeom prst="flowChartDisplay">
                <a:avLst/>
              </a:prstGeom>
              <a:blipFill>
                <a:blip r:embed="rId58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5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Lamport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is a one-time MAC. So what?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Look at verification again: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It only requires knowledge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219E4F-72DD-4457-8AE9-682F2DE26FA6}"/>
                  </a:ext>
                </a:extLst>
              </p:cNvPr>
              <p:cNvSpPr txBox="1"/>
              <p:nvPr/>
            </p:nvSpPr>
            <p:spPr>
              <a:xfrm>
                <a:off x="1423434" y="2816439"/>
                <a:ext cx="4998129" cy="190173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venir Next LT Pro" panose="020B0504020202020204" pitchFamily="34" charset="0"/>
                  </a:rPr>
                  <a:t>Ver:</a:t>
                </a:r>
                <a:endParaRPr lang="en-US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dirty="0">
                    <a:latin typeface="Avenir Next LT Pro" panose="020B05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 and tag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:</a:t>
                </a:r>
              </a:p>
              <a:p>
                <a:pPr lvl="1"/>
                <a:r>
                  <a:rPr lang="en-US" dirty="0">
                    <a:latin typeface="Avenir Next LT Pro" panose="020B0504020202020204" pitchFamily="34" charset="0"/>
                  </a:rPr>
                  <a:t>For each bit 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2, …, ℓ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:</a:t>
                </a:r>
              </a:p>
              <a:p>
                <a:pPr lvl="1"/>
                <a:r>
                  <a:rPr lang="en-US" dirty="0">
                    <a:latin typeface="Avenir Next LT Pro" panose="020B0504020202020204" pitchFamily="34" charset="0"/>
                  </a:rPr>
                  <a:t>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d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 output </a:t>
                </a:r>
                <a:r>
                  <a:rPr lang="en-US" b="1" dirty="0">
                    <a:latin typeface="Avenir Next LT Pro" panose="020B0504020202020204" pitchFamily="34" charset="0"/>
                  </a:rPr>
                  <a:t>reject;</a:t>
                </a:r>
                <a:endParaRPr lang="en-US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dirty="0">
                    <a:latin typeface="Avenir Next LT Pro" panose="020B0504020202020204" pitchFamily="34" charset="0"/>
                  </a:rPr>
                  <a:t>output </a:t>
                </a:r>
                <a:r>
                  <a:rPr lang="en-US" b="1" dirty="0">
                    <a:latin typeface="Avenir Next LT Pro" panose="020B0504020202020204" pitchFamily="34" charset="0"/>
                  </a:rPr>
                  <a:t>accept.</a:t>
                </a:r>
                <a:endParaRPr lang="en-US" dirty="0">
                  <a:latin typeface="Avenir Next LT Pro" panose="020B05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219E4F-72DD-4457-8AE9-682F2DE26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34" y="2816439"/>
                <a:ext cx="4998129" cy="1901739"/>
              </a:xfrm>
              <a:prstGeom prst="rect">
                <a:avLst/>
              </a:prstGeom>
              <a:blipFill>
                <a:blip r:embed="rId30"/>
                <a:stretch>
                  <a:fillRect l="-1098" t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2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Lamport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is a one-time MAC. So what?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Look at verification again: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It only requires knowledge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can split key into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Mac key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, and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Ver key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653431"/>
            <a:chOff x="6915705" y="1722269"/>
            <a:chExt cx="3923930" cy="46534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18137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Mac 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219E4F-72DD-4457-8AE9-682F2DE26FA6}"/>
                  </a:ext>
                </a:extLst>
              </p:cNvPr>
              <p:cNvSpPr txBox="1"/>
              <p:nvPr/>
            </p:nvSpPr>
            <p:spPr>
              <a:xfrm>
                <a:off x="1423434" y="2816439"/>
                <a:ext cx="4998129" cy="190173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venir Next LT Pro" panose="020B0504020202020204" pitchFamily="34" charset="0"/>
                  </a:rPr>
                  <a:t>Ver:</a:t>
                </a:r>
                <a:endParaRPr lang="en-US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dirty="0">
                    <a:latin typeface="Avenir Next LT Pro" panose="020B05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 and tag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_ℓ)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:</a:t>
                </a:r>
              </a:p>
              <a:p>
                <a:pPr lvl="1"/>
                <a:r>
                  <a:rPr lang="en-US" dirty="0">
                    <a:latin typeface="Avenir Next LT Pro" panose="020B0504020202020204" pitchFamily="34" charset="0"/>
                  </a:rPr>
                  <a:t>For each bit 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2, …, ℓ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:</a:t>
                </a:r>
              </a:p>
              <a:p>
                <a:pPr lvl="1"/>
                <a:r>
                  <a:rPr lang="en-US" dirty="0">
                    <a:latin typeface="Avenir Next LT Pro" panose="020B0504020202020204" pitchFamily="34" charset="0"/>
                  </a:rPr>
                  <a:t>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d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 output </a:t>
                </a:r>
                <a:r>
                  <a:rPr lang="en-US" b="1" dirty="0">
                    <a:latin typeface="Avenir Next LT Pro" panose="020B0504020202020204" pitchFamily="34" charset="0"/>
                  </a:rPr>
                  <a:t>reject;</a:t>
                </a:r>
                <a:endParaRPr lang="en-US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dirty="0">
                    <a:latin typeface="Avenir Next LT Pro" panose="020B0504020202020204" pitchFamily="34" charset="0"/>
                  </a:rPr>
                  <a:t>output </a:t>
                </a:r>
                <a:r>
                  <a:rPr lang="en-US" b="1" dirty="0">
                    <a:latin typeface="Avenir Next LT Pro" panose="020B0504020202020204" pitchFamily="34" charset="0"/>
                  </a:rPr>
                  <a:t>accept.</a:t>
                </a:r>
                <a:endParaRPr lang="en-US" dirty="0">
                  <a:latin typeface="Avenir Next LT Pro" panose="020B05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219E4F-72DD-4457-8AE9-682F2DE26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34" y="2816439"/>
                <a:ext cx="4998129" cy="1901739"/>
              </a:xfrm>
              <a:prstGeom prst="rect">
                <a:avLst/>
              </a:prstGeom>
              <a:blipFill>
                <a:blip r:embed="rId30"/>
                <a:stretch>
                  <a:fillRect l="-1098" t="-1278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59DD9FAA-AC3E-4282-A30B-D3F6379C7415}"/>
              </a:ext>
            </a:extLst>
          </p:cNvPr>
          <p:cNvSpPr/>
          <p:nvPr/>
        </p:nvSpPr>
        <p:spPr>
          <a:xfrm>
            <a:off x="8039470" y="4335169"/>
            <a:ext cx="3923930" cy="18137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venir Next LT Pro" panose="020B0504020202020204" pitchFamily="34" charset="0"/>
              </a:rPr>
              <a:t>Ver Key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A76049-C606-47F7-88D2-03BE5343071F}"/>
              </a:ext>
            </a:extLst>
          </p:cNvPr>
          <p:cNvGrpSpPr/>
          <p:nvPr/>
        </p:nvGrpSpPr>
        <p:grpSpPr>
          <a:xfrm>
            <a:off x="6421910" y="1127890"/>
            <a:ext cx="1540881" cy="1813726"/>
            <a:chOff x="6379349" y="1109710"/>
            <a:chExt cx="1540881" cy="1813726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13F67EC2-885F-49DA-B4E7-B043868BF27F}"/>
                </a:ext>
              </a:extLst>
            </p:cNvPr>
            <p:cNvSpPr/>
            <p:nvPr/>
          </p:nvSpPr>
          <p:spPr>
            <a:xfrm>
              <a:off x="7457242" y="1109710"/>
              <a:ext cx="462988" cy="1813726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4DA46B-4400-42A2-80E5-7A311A337886}"/>
                </a:ext>
              </a:extLst>
            </p:cNvPr>
            <p:cNvSpPr txBox="1"/>
            <p:nvPr/>
          </p:nvSpPr>
          <p:spPr>
            <a:xfrm>
              <a:off x="6379349" y="1724185"/>
              <a:ext cx="1087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for tag</a:t>
              </a:r>
            </a:p>
            <a:p>
              <a:pPr algn="ctr"/>
              <a:r>
                <a:rPr lang="en-US" sz="1600" dirty="0"/>
                <a:t>generation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9A6D083-281D-4371-AF19-A1AF1DA9815C}"/>
              </a:ext>
            </a:extLst>
          </p:cNvPr>
          <p:cNvGrpSpPr/>
          <p:nvPr/>
        </p:nvGrpSpPr>
        <p:grpSpPr>
          <a:xfrm>
            <a:off x="6363192" y="4335169"/>
            <a:ext cx="1556428" cy="1813726"/>
            <a:chOff x="6363802" y="1109710"/>
            <a:chExt cx="1556428" cy="1813726"/>
          </a:xfrm>
        </p:grpSpPr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9BE8A26F-3CC8-446F-97C0-E8760BE30FEC}"/>
                </a:ext>
              </a:extLst>
            </p:cNvPr>
            <p:cNvSpPr/>
            <p:nvPr/>
          </p:nvSpPr>
          <p:spPr>
            <a:xfrm>
              <a:off x="7457242" y="1109710"/>
              <a:ext cx="462988" cy="1813726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28E4CE9-292B-433D-81FC-E1A52B75ADFA}"/>
                </a:ext>
              </a:extLst>
            </p:cNvPr>
            <p:cNvSpPr txBox="1"/>
            <p:nvPr/>
          </p:nvSpPr>
          <p:spPr>
            <a:xfrm>
              <a:off x="6363802" y="1724185"/>
              <a:ext cx="11183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for tag</a:t>
              </a:r>
            </a:p>
            <a:p>
              <a:pPr algn="ctr"/>
              <a:r>
                <a:rPr lang="en-US" sz="1600" dirty="0"/>
                <a:t>verification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02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Lamport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is a one-time MAC…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With a separate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Mac key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, and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Ver key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what?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Security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only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rested on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unknowability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only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Mac Key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needs to be kept secret!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In other words, we can make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Ver Key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public!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Mac Key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stays secure because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one-way.)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81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653431"/>
            <a:chOff x="6915705" y="1722269"/>
            <a:chExt cx="3923930" cy="46534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18137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Mac 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59DD9FAA-AC3E-4282-A30B-D3F6379C7415}"/>
              </a:ext>
            </a:extLst>
          </p:cNvPr>
          <p:cNvSpPr/>
          <p:nvPr/>
        </p:nvSpPr>
        <p:spPr>
          <a:xfrm>
            <a:off x="8039470" y="4335169"/>
            <a:ext cx="3923930" cy="18137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venir Next LT Pro" panose="020B0504020202020204" pitchFamily="34" charset="0"/>
              </a:rPr>
              <a:t>Ver Key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A76049-C606-47F7-88D2-03BE5343071F}"/>
              </a:ext>
            </a:extLst>
          </p:cNvPr>
          <p:cNvGrpSpPr/>
          <p:nvPr/>
        </p:nvGrpSpPr>
        <p:grpSpPr>
          <a:xfrm>
            <a:off x="6421910" y="1127890"/>
            <a:ext cx="1540881" cy="1813726"/>
            <a:chOff x="6379349" y="1109710"/>
            <a:chExt cx="1540881" cy="1813726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13F67EC2-885F-49DA-B4E7-B043868BF27F}"/>
                </a:ext>
              </a:extLst>
            </p:cNvPr>
            <p:cNvSpPr/>
            <p:nvPr/>
          </p:nvSpPr>
          <p:spPr>
            <a:xfrm>
              <a:off x="7457242" y="1109710"/>
              <a:ext cx="462988" cy="1813726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4DA46B-4400-42A2-80E5-7A311A337886}"/>
                </a:ext>
              </a:extLst>
            </p:cNvPr>
            <p:cNvSpPr txBox="1"/>
            <p:nvPr/>
          </p:nvSpPr>
          <p:spPr>
            <a:xfrm>
              <a:off x="6379349" y="1724185"/>
              <a:ext cx="1087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for tag</a:t>
              </a:r>
            </a:p>
            <a:p>
              <a:pPr algn="ctr"/>
              <a:r>
                <a:rPr lang="en-US" sz="1600" dirty="0"/>
                <a:t>generation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9A6D083-281D-4371-AF19-A1AF1DA9815C}"/>
              </a:ext>
            </a:extLst>
          </p:cNvPr>
          <p:cNvGrpSpPr/>
          <p:nvPr/>
        </p:nvGrpSpPr>
        <p:grpSpPr>
          <a:xfrm>
            <a:off x="6363193" y="4335169"/>
            <a:ext cx="1556427" cy="1813726"/>
            <a:chOff x="6363803" y="1109710"/>
            <a:chExt cx="1556427" cy="1813726"/>
          </a:xfrm>
        </p:grpSpPr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9BE8A26F-3CC8-446F-97C0-E8760BE30FEC}"/>
                </a:ext>
              </a:extLst>
            </p:cNvPr>
            <p:cNvSpPr/>
            <p:nvPr/>
          </p:nvSpPr>
          <p:spPr>
            <a:xfrm>
              <a:off x="7457242" y="1109710"/>
              <a:ext cx="462988" cy="1813726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28E4CE9-292B-433D-81FC-E1A52B75ADFA}"/>
                </a:ext>
              </a:extLst>
            </p:cNvPr>
            <p:cNvSpPr txBox="1"/>
            <p:nvPr/>
          </p:nvSpPr>
          <p:spPr>
            <a:xfrm>
              <a:off x="6363803" y="1724185"/>
              <a:ext cx="11183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for tag</a:t>
              </a:r>
            </a:p>
            <a:p>
              <a:pPr algn="ctr"/>
              <a:r>
                <a:rPr lang="en-US" sz="1600" dirty="0"/>
                <a:t>verification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F250D5-81A0-4E48-9D62-DA5DD767A4FB}"/>
              </a:ext>
            </a:extLst>
          </p:cNvPr>
          <p:cNvCxnSpPr/>
          <p:nvPr/>
        </p:nvCxnSpPr>
        <p:spPr>
          <a:xfrm>
            <a:off x="397933" y="3231472"/>
            <a:ext cx="652508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F855AF-84C3-404E-8A9B-22D5E5D688A5}"/>
              </a:ext>
            </a:extLst>
          </p:cNvPr>
          <p:cNvCxnSpPr/>
          <p:nvPr/>
        </p:nvCxnSpPr>
        <p:spPr>
          <a:xfrm>
            <a:off x="397933" y="4449192"/>
            <a:ext cx="652508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DIGITAL SIGNATURES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Old setting: </a:t>
            </a:r>
            <a:r>
              <a:rPr lang="en-US" sz="1800" dirty="0">
                <a:latin typeface="Avenir Next LT Pro" panose="020B0504020202020204" pitchFamily="34" charset="0"/>
              </a:rPr>
              <a:t>one key, shared privately.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New setting: </a:t>
            </a:r>
            <a:r>
              <a:rPr lang="en-US" sz="1800" dirty="0">
                <a:latin typeface="Avenir Next LT Pro" panose="020B0504020202020204" pitchFamily="34" charset="0"/>
              </a:rPr>
              <a:t>private </a:t>
            </a:r>
            <a:r>
              <a:rPr lang="en-US" sz="1800" i="1" dirty="0">
                <a:latin typeface="Avenir Next LT Pro" panose="020B0504020202020204" pitchFamily="34" charset="0"/>
              </a:rPr>
              <a:t>signing</a:t>
            </a:r>
            <a:r>
              <a:rPr lang="en-US" sz="1800" dirty="0">
                <a:latin typeface="Avenir Next LT Pro" panose="020B0504020202020204" pitchFamily="34" charset="0"/>
              </a:rPr>
              <a:t> key, public </a:t>
            </a:r>
            <a:r>
              <a:rPr lang="en-US" sz="1800" i="1" dirty="0">
                <a:latin typeface="Avenir Next LT Pro" panose="020B0504020202020204" pitchFamily="34" charset="0"/>
              </a:rPr>
              <a:t>verification </a:t>
            </a:r>
            <a:r>
              <a:rPr lang="en-US" sz="1800" dirty="0">
                <a:latin typeface="Avenir Next LT Pro" panose="020B0504020202020204" pitchFamily="34" charset="0"/>
              </a:rPr>
              <a:t>key.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3BBC0AC-A08F-45D6-83AE-1161D0E139F4}"/>
              </a:ext>
            </a:extLst>
          </p:cNvPr>
          <p:cNvGrpSpPr/>
          <p:nvPr/>
        </p:nvGrpSpPr>
        <p:grpSpPr>
          <a:xfrm>
            <a:off x="3289302" y="2028444"/>
            <a:ext cx="4555066" cy="1400556"/>
            <a:chOff x="6906684" y="2811613"/>
            <a:chExt cx="4555066" cy="140055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DF3C5C1-AD87-43EF-984D-F1B79E79966D}"/>
                </a:ext>
              </a:extLst>
            </p:cNvPr>
            <p:cNvGrpSpPr/>
            <p:nvPr/>
          </p:nvGrpSpPr>
          <p:grpSpPr>
            <a:xfrm>
              <a:off x="6906684" y="2811613"/>
              <a:ext cx="4555066" cy="1400556"/>
              <a:chOff x="1693333" y="3530598"/>
              <a:chExt cx="7916334" cy="2074335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641EE19-476F-4B3C-BDC7-3F0661844C2D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>
                    <a:latin typeface="Avenir Next LT Pro" panose="020B0504020202020204" pitchFamily="34" charset="0"/>
                  </a:rPr>
                  <a:t>Alice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47CB7A9C-8823-42FB-BD3D-26F2D30D5971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>
                    <a:latin typeface="Avenir Next LT Pro" panose="020B0504020202020204" pitchFamily="34" charset="0"/>
                  </a:rPr>
                  <a:t>Bob</a:t>
                </a:r>
              </a:p>
            </p:txBody>
          </p:sp>
          <p:sp>
            <p:nvSpPr>
              <p:cNvPr id="134" name="Arrow: Right 133">
                <a:extLst>
                  <a:ext uri="{FF2B5EF4-FFF2-40B4-BE49-F238E27FC236}">
                    <a16:creationId xmlns:a16="http://schemas.microsoft.com/office/drawing/2014/main" id="{49E97E1B-7D5D-4AD5-84DC-D4F6D2458332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Next LT Pro" panose="020B05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335074D8-0E45-4B7A-98A9-8422F107F58A}"/>
                    </a:ext>
                  </a:extLst>
                </p:cNvPr>
                <p:cNvSpPr txBox="1"/>
                <p:nvPr/>
              </p:nvSpPr>
              <p:spPr>
                <a:xfrm>
                  <a:off x="6906684" y="3026534"/>
                  <a:ext cx="4405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335074D8-0E45-4B7A-98A9-8422F107F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684" y="3026534"/>
                  <a:ext cx="44056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5425B73C-3240-44BC-99C4-984C2508FDE0}"/>
                    </a:ext>
                  </a:extLst>
                </p:cNvPr>
                <p:cNvSpPr txBox="1"/>
                <p:nvPr/>
              </p:nvSpPr>
              <p:spPr>
                <a:xfrm>
                  <a:off x="10224331" y="3068856"/>
                  <a:ext cx="4405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5425B73C-3240-44BC-99C4-984C2508FD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4331" y="3068856"/>
                  <a:ext cx="44056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FD42D19-491C-4EA8-B99F-930966CA1F08}"/>
                  </a:ext>
                </a:extLst>
              </p:cNvPr>
              <p:cNvSpPr txBox="1"/>
              <p:nvPr/>
            </p:nvSpPr>
            <p:spPr>
              <a:xfrm>
                <a:off x="5018777" y="2285686"/>
                <a:ext cx="1016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FD42D19-491C-4EA8-B99F-930966CA1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777" y="2285686"/>
                <a:ext cx="1016560" cy="461665"/>
              </a:xfrm>
              <a:prstGeom prst="rect">
                <a:avLst/>
              </a:prstGeom>
              <a:blipFill>
                <a:blip r:embed="rId7"/>
                <a:stretch>
                  <a:fillRect l="-1198" r="-179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5298A70-BC95-4939-942E-AAA75EE98EC2}"/>
              </a:ext>
            </a:extLst>
          </p:cNvPr>
          <p:cNvGrpSpPr/>
          <p:nvPr/>
        </p:nvGrpSpPr>
        <p:grpSpPr>
          <a:xfrm>
            <a:off x="3289302" y="4611073"/>
            <a:ext cx="4141205" cy="1417255"/>
            <a:chOff x="3289302" y="4611073"/>
            <a:chExt cx="4141205" cy="1417255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19BA9D7-20A9-423C-8151-69FF8514DBF2}"/>
                </a:ext>
              </a:extLst>
            </p:cNvPr>
            <p:cNvGrpSpPr/>
            <p:nvPr/>
          </p:nvGrpSpPr>
          <p:grpSpPr>
            <a:xfrm>
              <a:off x="3289302" y="4611073"/>
              <a:ext cx="4141205" cy="1417255"/>
              <a:chOff x="6906684" y="2794913"/>
              <a:chExt cx="4141205" cy="1417255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7D64DAEE-4DAE-4BF3-A00D-8863FC603214}"/>
                  </a:ext>
                </a:extLst>
              </p:cNvPr>
              <p:cNvGrpSpPr/>
              <p:nvPr/>
            </p:nvGrpSpPr>
            <p:grpSpPr>
              <a:xfrm>
                <a:off x="6906684" y="2811613"/>
                <a:ext cx="3190982" cy="1400555"/>
                <a:chOff x="1693333" y="3530599"/>
                <a:chExt cx="5545667" cy="2074334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91C7C971-99E3-4B4C-9200-B5AD94856CD5}"/>
                    </a:ext>
                  </a:extLst>
                </p:cNvPr>
                <p:cNvSpPr/>
                <p:nvPr/>
              </p:nvSpPr>
              <p:spPr>
                <a:xfrm>
                  <a:off x="1693333" y="3530599"/>
                  <a:ext cx="2150534" cy="2074334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>
                      <a:latin typeface="Avenir Next LT Pro" panose="020B0504020202020204" pitchFamily="34" charset="0"/>
                    </a:rPr>
                    <a:t>Alice</a:t>
                  </a:r>
                </a:p>
              </p:txBody>
            </p:sp>
            <p:sp>
              <p:nvSpPr>
                <p:cNvPr id="142" name="Arrow: Right 141">
                  <a:extLst>
                    <a:ext uri="{FF2B5EF4-FFF2-40B4-BE49-F238E27FC236}">
                      <a16:creationId xmlns:a16="http://schemas.microsoft.com/office/drawing/2014/main" id="{F404F11A-6417-4AF1-A42C-FA56B2AEAB8F}"/>
                    </a:ext>
                  </a:extLst>
                </p:cNvPr>
                <p:cNvSpPr/>
                <p:nvPr/>
              </p:nvSpPr>
              <p:spPr>
                <a:xfrm>
                  <a:off x="4064000" y="4538132"/>
                  <a:ext cx="3175000" cy="143933"/>
                </a:xfrm>
                <a:prstGeom prst="rightArrow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 LT Pro" panose="020B05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814A7C2D-94FA-4237-BB3E-92E78C5FCD21}"/>
                      </a:ext>
                    </a:extLst>
                  </p:cNvPr>
                  <p:cNvSpPr txBox="1"/>
                  <p:nvPr/>
                </p:nvSpPr>
                <p:spPr>
                  <a:xfrm>
                    <a:off x="6906684" y="3026534"/>
                    <a:ext cx="583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oMath>
                      </m:oMathPara>
                    </a14:m>
                    <a:endParaRPr lang="en-US" sz="2400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814A7C2D-94FA-4237-BB3E-92E78C5FCD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6684" y="3026534"/>
                    <a:ext cx="58323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A72212B-724D-4303-928F-834F4B1EC3D2}"/>
                      </a:ext>
                    </a:extLst>
                  </p:cNvPr>
                  <p:cNvSpPr txBox="1"/>
                  <p:nvPr/>
                </p:nvSpPr>
                <p:spPr>
                  <a:xfrm>
                    <a:off x="10440608" y="2794913"/>
                    <a:ext cx="60728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oMath>
                      </m:oMathPara>
                    </a14:m>
                    <a:endParaRPr lang="en-US" sz="2400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A72212B-724D-4303-928F-834F4B1EC3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40608" y="2794913"/>
                    <a:ext cx="60728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2B5F1196-064C-403A-9B86-44F8C74A52E0}"/>
                    </a:ext>
                  </a:extLst>
                </p:cNvPr>
                <p:cNvSpPr txBox="1"/>
                <p:nvPr/>
              </p:nvSpPr>
              <p:spPr>
                <a:xfrm>
                  <a:off x="5018777" y="4894967"/>
                  <a:ext cx="10165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2B5F1196-064C-403A-9B86-44F8C74A5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777" y="4894967"/>
                  <a:ext cx="101656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198" r="-1796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C6CF88-2250-4268-B275-3671D419B3F7}"/>
              </a:ext>
            </a:extLst>
          </p:cNvPr>
          <p:cNvSpPr txBox="1"/>
          <p:nvPr/>
        </p:nvSpPr>
        <p:spPr>
          <a:xfrm>
            <a:off x="8565639" y="4974107"/>
            <a:ext cx="272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" panose="020B0504020202020204" pitchFamily="34" charset="0"/>
              </a:rPr>
              <a:t>only Alice </a:t>
            </a:r>
            <a:r>
              <a:rPr lang="en-US" sz="2000" dirty="0">
                <a:latin typeface="Avenir Next LT Pro" panose="020B0504020202020204" pitchFamily="34" charset="0"/>
              </a:rPr>
              <a:t>can sign</a:t>
            </a:r>
            <a:endParaRPr lang="en-US" sz="2000" b="1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" panose="020B0504020202020204" pitchFamily="34" charset="0"/>
              </a:rPr>
              <a:t>anyone</a:t>
            </a:r>
            <a:r>
              <a:rPr lang="en-US" sz="2000" dirty="0">
                <a:latin typeface="Avenir Next LT Pro" panose="020B0504020202020204" pitchFamily="34" charset="0"/>
              </a:rPr>
              <a:t> can verify</a:t>
            </a:r>
          </a:p>
        </p:txBody>
      </p:sp>
      <p:sp>
        <p:nvSpPr>
          <p:cNvPr id="21" name="Explosion: 14 Points 20">
            <a:extLst>
              <a:ext uri="{FF2B5EF4-FFF2-40B4-BE49-F238E27FC236}">
                <a16:creationId xmlns:a16="http://schemas.microsoft.com/office/drawing/2014/main" id="{491A89C6-44B6-420E-A28E-E33757F4C61C}"/>
              </a:ext>
            </a:extLst>
          </p:cNvPr>
          <p:cNvSpPr/>
          <p:nvPr/>
        </p:nvSpPr>
        <p:spPr>
          <a:xfrm>
            <a:off x="7205412" y="2892108"/>
            <a:ext cx="5870922" cy="2195073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PUBLIC-KEY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CRYPTOGRAPHY!</a:t>
            </a:r>
          </a:p>
        </p:txBody>
      </p:sp>
    </p:spTree>
    <p:extLst>
      <p:ext uri="{BB962C8B-B14F-4D97-AF65-F5344CB8AC3E}">
        <p14:creationId xmlns:p14="http://schemas.microsoft.com/office/powerpoint/2010/main" val="42759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LAMPORT SIGNATURE SCHEME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New setting: </a:t>
            </a:r>
            <a:r>
              <a:rPr lang="en-US" sz="1800" dirty="0">
                <a:latin typeface="Avenir Next LT Pro" panose="020B0504020202020204" pitchFamily="34" charset="0"/>
              </a:rPr>
              <a:t>private </a:t>
            </a:r>
            <a:r>
              <a:rPr lang="en-US" sz="1800" i="1" dirty="0">
                <a:latin typeface="Avenir Next LT Pro" panose="020B0504020202020204" pitchFamily="34" charset="0"/>
              </a:rPr>
              <a:t>signing</a:t>
            </a:r>
            <a:r>
              <a:rPr lang="en-US" sz="1800" dirty="0">
                <a:latin typeface="Avenir Next LT Pro" panose="020B0504020202020204" pitchFamily="34" charset="0"/>
              </a:rPr>
              <a:t> key, public </a:t>
            </a:r>
            <a:r>
              <a:rPr lang="en-US" sz="1800" i="1" dirty="0">
                <a:latin typeface="Avenir Next LT Pro" panose="020B0504020202020204" pitchFamily="34" charset="0"/>
              </a:rPr>
              <a:t>verification </a:t>
            </a:r>
            <a:r>
              <a:rPr lang="en-US" sz="1800" dirty="0">
                <a:latin typeface="Avenir Next LT Pro" panose="020B0504020202020204" pitchFamily="34" charset="0"/>
              </a:rPr>
              <a:t>key.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C7C971-99E3-4B4C-9200-B5AD94856CD5}"/>
              </a:ext>
            </a:extLst>
          </p:cNvPr>
          <p:cNvSpPr/>
          <p:nvPr/>
        </p:nvSpPr>
        <p:spPr>
          <a:xfrm>
            <a:off x="558800" y="1798848"/>
            <a:ext cx="4298950" cy="3806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venir Next LT Pro" panose="020B0504020202020204" pitchFamily="34" charset="0"/>
              </a:rPr>
              <a:t>Alice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B15DE-0A5F-4A04-BB21-0BB96B2E75C4}"/>
              </a:ext>
            </a:extLst>
          </p:cNvPr>
          <p:cNvGrpSpPr/>
          <p:nvPr/>
        </p:nvGrpSpPr>
        <p:grpSpPr>
          <a:xfrm>
            <a:off x="1262887" y="2216731"/>
            <a:ext cx="2871555" cy="941035"/>
            <a:chOff x="7110228" y="2148394"/>
            <a:chExt cx="2871555" cy="9410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6E125C-D43E-406E-B484-2FEDCA1679CD}"/>
                </a:ext>
              </a:extLst>
            </p:cNvPr>
            <p:cNvGrpSpPr/>
            <p:nvPr/>
          </p:nvGrpSpPr>
          <p:grpSpPr>
            <a:xfrm>
              <a:off x="7110228" y="2148396"/>
              <a:ext cx="489844" cy="941033"/>
              <a:chOff x="7110228" y="2148396"/>
              <a:chExt cx="489844" cy="94103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84756EF-1DBE-48DD-9D7F-2BBC61A81CE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1873F08-0F2D-4A45-8AB4-D20C44C2D000}"/>
                  </a:ext>
                </a:extLst>
              </p:cNvPr>
              <p:cNvCxnSpPr>
                <a:stCxn id="81" idx="1"/>
                <a:endCxn id="81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05255AB-1E16-4764-BF25-C86749D30B8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A7B078DF-F837-45B5-B252-8B5EE46978EA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D540634-D5BE-4BF7-988F-E8865DE7DCAC}"/>
                </a:ext>
              </a:extLst>
            </p:cNvPr>
            <p:cNvGrpSpPr/>
            <p:nvPr/>
          </p:nvGrpSpPr>
          <p:grpSpPr>
            <a:xfrm>
              <a:off x="7572652" y="2148395"/>
              <a:ext cx="489844" cy="941033"/>
              <a:chOff x="7110228" y="2148396"/>
              <a:chExt cx="489844" cy="94103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EF339A2-4984-47E7-B09E-3DC0645BC26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BEAC2E6-7D61-4D8B-A09D-0F9BFAB40D9E}"/>
                  </a:ext>
                </a:extLst>
              </p:cNvPr>
              <p:cNvCxnSpPr>
                <a:stCxn id="77" idx="1"/>
                <a:endCxn id="77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93B0513-AF7F-44E1-B75A-A0FFFCAECCC1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3094B951-AA99-4BC3-88CE-DE22493C3ECC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004C2DC-FD1F-43BD-ADAD-BA6061B52B88}"/>
                </a:ext>
              </a:extLst>
            </p:cNvPr>
            <p:cNvGrpSpPr/>
            <p:nvPr/>
          </p:nvGrpSpPr>
          <p:grpSpPr>
            <a:xfrm>
              <a:off x="8035076" y="2148395"/>
              <a:ext cx="489844" cy="941033"/>
              <a:chOff x="7110228" y="2148396"/>
              <a:chExt cx="489844" cy="94103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2AF822-042A-40D9-84B5-910FA56A68D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2E104D4-6F11-4B62-A4FC-6101502F9B30}"/>
                  </a:ext>
                </a:extLst>
              </p:cNvPr>
              <p:cNvCxnSpPr>
                <a:stCxn id="73" idx="1"/>
                <a:endCxn id="73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CC1B3C3-6F63-4103-A276-DFA91F8A14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822FB8E6-1560-40A4-AD2B-228DD81A165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5F201DE-8F1D-415E-9C72-2CD9CE4DDED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5CF0DDA-2390-4FFA-9EFA-0C28FA587F4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3783943-99F3-4C8E-8D87-5AFD78F4B21B}"/>
                  </a:ext>
                </a:extLst>
              </p:cNvPr>
              <p:cNvCxnSpPr>
                <a:stCxn id="69" idx="1"/>
                <a:endCxn id="69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F7029A5-7933-47BF-A0E0-91741CD97014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3599539-2B97-469A-AC29-5AA078EFBB82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F60D909-69CB-4D04-ADC2-C64AA5D14E48}"/>
                </a:ext>
              </a:extLst>
            </p:cNvPr>
            <p:cNvGrpSpPr/>
            <p:nvPr/>
          </p:nvGrpSpPr>
          <p:grpSpPr>
            <a:xfrm>
              <a:off x="9491941" y="2148394"/>
              <a:ext cx="489842" cy="941033"/>
              <a:chOff x="7110228" y="2148396"/>
              <a:chExt cx="489842" cy="94103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8654B2-F9CB-4B7F-8C09-F30D59A9244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99442BF-B365-4B39-9A1B-2C6414A26C4F}"/>
                  </a:ext>
                </a:extLst>
              </p:cNvPr>
              <p:cNvCxnSpPr>
                <a:stCxn id="65" idx="1"/>
                <a:endCxn id="65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2A2FF0D-0D2F-445F-89C2-0B5F8696D94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43D3D07-1C26-4736-BFE0-07EC17B0DBEB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AD2574-285C-4DDF-A720-A28DCB890825}"/>
              </a:ext>
            </a:extLst>
          </p:cNvPr>
          <p:cNvGrpSpPr/>
          <p:nvPr/>
        </p:nvGrpSpPr>
        <p:grpSpPr>
          <a:xfrm>
            <a:off x="2296662" y="3216551"/>
            <a:ext cx="703824" cy="1060514"/>
            <a:chOff x="2296662" y="3368611"/>
            <a:chExt cx="703824" cy="106051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0597E95-A61C-42C4-9EDD-2B0EB1AA30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2178" y="3368611"/>
              <a:ext cx="11" cy="10605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AAAE1-BC6E-42C5-9276-74B225F0F7FF}"/>
                </a:ext>
              </a:extLst>
            </p:cNvPr>
            <p:cNvGrpSpPr/>
            <p:nvPr/>
          </p:nvGrpSpPr>
          <p:grpSpPr>
            <a:xfrm>
              <a:off x="2296662" y="3550311"/>
              <a:ext cx="703824" cy="575450"/>
              <a:chOff x="8814941" y="2954639"/>
              <a:chExt cx="914400" cy="92510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B8BB9E0-12BB-40FC-A5AB-518DA5755FD3}"/>
                  </a:ext>
                </a:extLst>
              </p:cNvPr>
              <p:cNvSpPr/>
              <p:nvPr/>
            </p:nvSpPr>
            <p:spPr>
              <a:xfrm>
                <a:off x="8814941" y="2965347"/>
                <a:ext cx="914400" cy="914401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589746E-B2E5-4932-9D1B-B6DC892E921D}"/>
                      </a:ext>
                    </a:extLst>
                  </p:cNvPr>
                  <p:cNvSpPr txBox="1"/>
                  <p:nvPr/>
                </p:nvSpPr>
                <p:spPr>
                  <a:xfrm>
                    <a:off x="8968786" y="2954639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589746E-B2E5-4932-9D1B-B6DC892E9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8786" y="2954639"/>
                    <a:ext cx="562976" cy="58477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ED0A57-9F9F-463F-9372-7EFD5794FD39}"/>
              </a:ext>
            </a:extLst>
          </p:cNvPr>
          <p:cNvGrpSpPr/>
          <p:nvPr/>
        </p:nvGrpSpPr>
        <p:grpSpPr>
          <a:xfrm>
            <a:off x="1211848" y="4352328"/>
            <a:ext cx="2876621" cy="941035"/>
            <a:chOff x="7110228" y="2148394"/>
            <a:chExt cx="2876621" cy="9410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B7BED5-D9ED-4D11-BF78-0FCCC36E9E7A}"/>
                </a:ext>
              </a:extLst>
            </p:cNvPr>
            <p:cNvGrpSpPr/>
            <p:nvPr/>
          </p:nvGrpSpPr>
          <p:grpSpPr>
            <a:xfrm>
              <a:off x="7110228" y="2148396"/>
              <a:ext cx="494908" cy="941033"/>
              <a:chOff x="7110228" y="2148396"/>
              <a:chExt cx="494908" cy="94103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643DBDA-FCCC-4C1D-B0F9-8379DFA2D398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D7FBE9C-7761-4CC2-8C58-77016EDCF7E7}"/>
                  </a:ext>
                </a:extLst>
              </p:cNvPr>
              <p:cNvCxnSpPr>
                <a:stCxn id="52" idx="1"/>
                <a:endCxn id="52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2533F8D-6123-4E93-ABFF-CD217362A3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842A21EA-48C0-4DB3-9274-698216B0B4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499AAA2-BF08-4AEB-8941-79336A760F8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DEC5B37-BFB2-4037-A600-F9C47E421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238A5E-0DB3-45AF-A150-E3EAECD45BBD}"/>
                </a:ext>
              </a:extLst>
            </p:cNvPr>
            <p:cNvGrpSpPr/>
            <p:nvPr/>
          </p:nvGrpSpPr>
          <p:grpSpPr>
            <a:xfrm>
              <a:off x="7572652" y="2148395"/>
              <a:ext cx="494908" cy="941033"/>
              <a:chOff x="7110228" y="2148396"/>
              <a:chExt cx="494908" cy="94103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F80837-CDDC-4598-971F-FE4E287D980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83E1319-6D18-4F75-A826-5D46649E05BF}"/>
                  </a:ext>
                </a:extLst>
              </p:cNvPr>
              <p:cNvCxnSpPr>
                <a:stCxn id="48" idx="1"/>
                <a:endCxn id="48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EABA431-40FB-4CA6-9A03-A2F4A6D66E8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ED9B301-93A6-4FF0-93BD-19310926D5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0D2C086-D61C-43AE-8291-0AB2185562F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B867EFE9-C038-40EE-9EDE-90060C22EC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D9486F-3570-4662-A1C9-B970136062C3}"/>
                </a:ext>
              </a:extLst>
            </p:cNvPr>
            <p:cNvGrpSpPr/>
            <p:nvPr/>
          </p:nvGrpSpPr>
          <p:grpSpPr>
            <a:xfrm>
              <a:off x="8035076" y="2148395"/>
              <a:ext cx="494908" cy="941033"/>
              <a:chOff x="7110228" y="2148396"/>
              <a:chExt cx="494908" cy="94103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64258A4-EAEC-4B2B-8AF8-09F236DC7C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2A5CA28-B19C-411B-8742-EEB81D3DC8C0}"/>
                  </a:ext>
                </a:extLst>
              </p:cNvPr>
              <p:cNvCxnSpPr>
                <a:stCxn id="44" idx="1"/>
                <a:endCxn id="4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7FA1B1CA-132C-47FC-B011-3C5C772ED97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78AEE46-0D23-47A4-81AA-181D7A6DB1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1FB53FB0-66D9-4495-9AB6-C9956F8A68E2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7E466913-1561-4394-9B1F-5BF7B58D7C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E01152F-E78E-42D1-9F70-3DBA74984E6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76B4D3-C351-4890-BEED-C6828C1C0F74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BB7D5A7-1895-4D89-9E75-0F877EE046F7}"/>
                  </a:ext>
                </a:extLst>
              </p:cNvPr>
              <p:cNvCxnSpPr>
                <a:stCxn id="40" idx="1"/>
                <a:endCxn id="4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85420A9-4BA4-4CA1-B3B5-CDB72BD2896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36852CE-3E36-4B61-94BF-5CC0B1329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D253395-397C-4E0F-851F-6B0E3AE9DDB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27387597-5CAF-42A4-98AD-C72E4A2F8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1118CC-8810-4104-9398-D83C832E067D}"/>
                </a:ext>
              </a:extLst>
            </p:cNvPr>
            <p:cNvGrpSpPr/>
            <p:nvPr/>
          </p:nvGrpSpPr>
          <p:grpSpPr>
            <a:xfrm>
              <a:off x="9491941" y="2148394"/>
              <a:ext cx="494908" cy="941033"/>
              <a:chOff x="7110228" y="2148396"/>
              <a:chExt cx="494908" cy="94103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74F13D8-2E81-4614-BE50-0E1817B5D8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47A0DAF-0678-45D7-BC50-0A344B8F7BA9}"/>
                  </a:ext>
                </a:extLst>
              </p:cNvPr>
              <p:cNvCxnSpPr>
                <a:stCxn id="36" idx="1"/>
                <a:endCxn id="36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B16D860-7D9A-4C9C-9C82-449DC1FC48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CB245023-0E08-4586-9364-7CC7A348F2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335099-8C51-4C46-BEF7-CE5B3611CE0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9685DDF-4636-4724-8E34-F55231AEB9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7F3791D-2304-4A75-91C0-879C185BF1FE}"/>
              </a:ext>
            </a:extLst>
          </p:cNvPr>
          <p:cNvSpPr/>
          <p:nvPr/>
        </p:nvSpPr>
        <p:spPr>
          <a:xfrm>
            <a:off x="11035903" y="2273986"/>
            <a:ext cx="703824" cy="56878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/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blipFill>
                <a:blip r:embed="rId2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1AF581-4DA1-4F42-A94D-67BF0913C7B1}"/>
              </a:ext>
            </a:extLst>
          </p:cNvPr>
          <p:cNvSpPr txBox="1"/>
          <p:nvPr/>
        </p:nvSpPr>
        <p:spPr>
          <a:xfrm>
            <a:off x="9003193" y="170995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venir Next LT Pro" panose="020B05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099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LAMPORT SIGNATURE SCHEME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New setting: </a:t>
            </a:r>
            <a:r>
              <a:rPr lang="en-US" sz="1800" dirty="0">
                <a:latin typeface="Avenir Next LT Pro" panose="020B0504020202020204" pitchFamily="34" charset="0"/>
              </a:rPr>
              <a:t>private </a:t>
            </a:r>
            <a:r>
              <a:rPr lang="en-US" sz="1800" i="1" dirty="0">
                <a:latin typeface="Avenir Next LT Pro" panose="020B0504020202020204" pitchFamily="34" charset="0"/>
              </a:rPr>
              <a:t>signing</a:t>
            </a:r>
            <a:r>
              <a:rPr lang="en-US" sz="1800" dirty="0">
                <a:latin typeface="Avenir Next LT Pro" panose="020B0504020202020204" pitchFamily="34" charset="0"/>
              </a:rPr>
              <a:t> key, public </a:t>
            </a:r>
            <a:r>
              <a:rPr lang="en-US" sz="1800" i="1" dirty="0">
                <a:latin typeface="Avenir Next LT Pro" panose="020B0504020202020204" pitchFamily="34" charset="0"/>
              </a:rPr>
              <a:t>verification </a:t>
            </a:r>
            <a:r>
              <a:rPr lang="en-US" sz="1800" dirty="0">
                <a:latin typeface="Avenir Next LT Pro" panose="020B0504020202020204" pitchFamily="34" charset="0"/>
              </a:rPr>
              <a:t>key.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C7C971-99E3-4B4C-9200-B5AD94856CD5}"/>
              </a:ext>
            </a:extLst>
          </p:cNvPr>
          <p:cNvSpPr/>
          <p:nvPr/>
        </p:nvSpPr>
        <p:spPr>
          <a:xfrm>
            <a:off x="558800" y="1798848"/>
            <a:ext cx="4298950" cy="3806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venir Next LT Pro" panose="020B0504020202020204" pitchFamily="34" charset="0"/>
              </a:rPr>
              <a:t>Alice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B15DE-0A5F-4A04-BB21-0BB96B2E75C4}"/>
              </a:ext>
            </a:extLst>
          </p:cNvPr>
          <p:cNvGrpSpPr/>
          <p:nvPr/>
        </p:nvGrpSpPr>
        <p:grpSpPr>
          <a:xfrm>
            <a:off x="1262887" y="2216731"/>
            <a:ext cx="2871555" cy="941035"/>
            <a:chOff x="7110228" y="2148394"/>
            <a:chExt cx="2871555" cy="9410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6E125C-D43E-406E-B484-2FEDCA1679CD}"/>
                </a:ext>
              </a:extLst>
            </p:cNvPr>
            <p:cNvGrpSpPr/>
            <p:nvPr/>
          </p:nvGrpSpPr>
          <p:grpSpPr>
            <a:xfrm>
              <a:off x="7110228" y="2148396"/>
              <a:ext cx="489844" cy="941033"/>
              <a:chOff x="7110228" y="2148396"/>
              <a:chExt cx="489844" cy="94103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84756EF-1DBE-48DD-9D7F-2BBC61A81CE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1873F08-0F2D-4A45-8AB4-D20C44C2D000}"/>
                  </a:ext>
                </a:extLst>
              </p:cNvPr>
              <p:cNvCxnSpPr>
                <a:stCxn id="81" idx="1"/>
                <a:endCxn id="81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05255AB-1E16-4764-BF25-C86749D30B8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A7B078DF-F837-45B5-B252-8B5EE46978EA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D540634-D5BE-4BF7-988F-E8865DE7DCAC}"/>
                </a:ext>
              </a:extLst>
            </p:cNvPr>
            <p:cNvGrpSpPr/>
            <p:nvPr/>
          </p:nvGrpSpPr>
          <p:grpSpPr>
            <a:xfrm>
              <a:off x="7572652" y="2148395"/>
              <a:ext cx="489844" cy="941033"/>
              <a:chOff x="7110228" y="2148396"/>
              <a:chExt cx="489844" cy="94103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EF339A2-4984-47E7-B09E-3DC0645BC26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BEAC2E6-7D61-4D8B-A09D-0F9BFAB40D9E}"/>
                  </a:ext>
                </a:extLst>
              </p:cNvPr>
              <p:cNvCxnSpPr>
                <a:stCxn id="77" idx="1"/>
                <a:endCxn id="77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93B0513-AF7F-44E1-B75A-A0FFFCAECCC1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3094B951-AA99-4BC3-88CE-DE22493C3ECC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004C2DC-FD1F-43BD-ADAD-BA6061B52B88}"/>
                </a:ext>
              </a:extLst>
            </p:cNvPr>
            <p:cNvGrpSpPr/>
            <p:nvPr/>
          </p:nvGrpSpPr>
          <p:grpSpPr>
            <a:xfrm>
              <a:off x="8035076" y="2148395"/>
              <a:ext cx="489844" cy="941033"/>
              <a:chOff x="7110228" y="2148396"/>
              <a:chExt cx="489844" cy="94103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2AF822-042A-40D9-84B5-910FA56A68D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2E104D4-6F11-4B62-A4FC-6101502F9B30}"/>
                  </a:ext>
                </a:extLst>
              </p:cNvPr>
              <p:cNvCxnSpPr>
                <a:stCxn id="73" idx="1"/>
                <a:endCxn id="73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CC1B3C3-6F63-4103-A276-DFA91F8A14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822FB8E6-1560-40A4-AD2B-228DD81A165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5F201DE-8F1D-415E-9C72-2CD9CE4DDED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5CF0DDA-2390-4FFA-9EFA-0C28FA587F4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3783943-99F3-4C8E-8D87-5AFD78F4B21B}"/>
                  </a:ext>
                </a:extLst>
              </p:cNvPr>
              <p:cNvCxnSpPr>
                <a:stCxn id="69" idx="1"/>
                <a:endCxn id="69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F7029A5-7933-47BF-A0E0-91741CD97014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3599539-2B97-469A-AC29-5AA078EFBB82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F60D909-69CB-4D04-ADC2-C64AA5D14E48}"/>
                </a:ext>
              </a:extLst>
            </p:cNvPr>
            <p:cNvGrpSpPr/>
            <p:nvPr/>
          </p:nvGrpSpPr>
          <p:grpSpPr>
            <a:xfrm>
              <a:off x="9491941" y="2148394"/>
              <a:ext cx="489842" cy="941033"/>
              <a:chOff x="7110228" y="2148396"/>
              <a:chExt cx="489842" cy="94103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8654B2-F9CB-4B7F-8C09-F30D59A9244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99442BF-B365-4B39-9A1B-2C6414A26C4F}"/>
                  </a:ext>
                </a:extLst>
              </p:cNvPr>
              <p:cNvCxnSpPr>
                <a:stCxn id="65" idx="1"/>
                <a:endCxn id="65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2A2FF0D-0D2F-445F-89C2-0B5F8696D94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43D3D07-1C26-4736-BFE0-07EC17B0DBEB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ED0A57-9F9F-463F-9372-7EFD5794FD39}"/>
              </a:ext>
            </a:extLst>
          </p:cNvPr>
          <p:cNvGrpSpPr/>
          <p:nvPr/>
        </p:nvGrpSpPr>
        <p:grpSpPr>
          <a:xfrm>
            <a:off x="1211848" y="4352328"/>
            <a:ext cx="2876621" cy="941035"/>
            <a:chOff x="7110228" y="2148394"/>
            <a:chExt cx="2876621" cy="9410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B7BED5-D9ED-4D11-BF78-0FCCC36E9E7A}"/>
                </a:ext>
              </a:extLst>
            </p:cNvPr>
            <p:cNvGrpSpPr/>
            <p:nvPr/>
          </p:nvGrpSpPr>
          <p:grpSpPr>
            <a:xfrm>
              <a:off x="7110228" y="2148396"/>
              <a:ext cx="494908" cy="941033"/>
              <a:chOff x="7110228" y="2148396"/>
              <a:chExt cx="494908" cy="94103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643DBDA-FCCC-4C1D-B0F9-8379DFA2D398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D7FBE9C-7761-4CC2-8C58-77016EDCF7E7}"/>
                  </a:ext>
                </a:extLst>
              </p:cNvPr>
              <p:cNvCxnSpPr>
                <a:stCxn id="52" idx="1"/>
                <a:endCxn id="52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2533F8D-6123-4E93-ABFF-CD217362A3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842A21EA-48C0-4DB3-9274-698216B0B4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499AAA2-BF08-4AEB-8941-79336A760F8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DEC5B37-BFB2-4037-A600-F9C47E421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238A5E-0DB3-45AF-A150-E3EAECD45BBD}"/>
                </a:ext>
              </a:extLst>
            </p:cNvPr>
            <p:cNvGrpSpPr/>
            <p:nvPr/>
          </p:nvGrpSpPr>
          <p:grpSpPr>
            <a:xfrm>
              <a:off x="7572652" y="2148395"/>
              <a:ext cx="494908" cy="941033"/>
              <a:chOff x="7110228" y="2148396"/>
              <a:chExt cx="494908" cy="94103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F80837-CDDC-4598-971F-FE4E287D980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83E1319-6D18-4F75-A826-5D46649E05BF}"/>
                  </a:ext>
                </a:extLst>
              </p:cNvPr>
              <p:cNvCxnSpPr>
                <a:stCxn id="48" idx="1"/>
                <a:endCxn id="48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EABA431-40FB-4CA6-9A03-A2F4A6D66E8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ED9B301-93A6-4FF0-93BD-19310926D5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0D2C086-D61C-43AE-8291-0AB2185562F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B867EFE9-C038-40EE-9EDE-90060C22EC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D9486F-3570-4662-A1C9-B970136062C3}"/>
                </a:ext>
              </a:extLst>
            </p:cNvPr>
            <p:cNvGrpSpPr/>
            <p:nvPr/>
          </p:nvGrpSpPr>
          <p:grpSpPr>
            <a:xfrm>
              <a:off x="8035076" y="2148395"/>
              <a:ext cx="494908" cy="941033"/>
              <a:chOff x="7110228" y="2148396"/>
              <a:chExt cx="494908" cy="94103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64258A4-EAEC-4B2B-8AF8-09F236DC7C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2A5CA28-B19C-411B-8742-EEB81D3DC8C0}"/>
                  </a:ext>
                </a:extLst>
              </p:cNvPr>
              <p:cNvCxnSpPr>
                <a:stCxn id="44" idx="1"/>
                <a:endCxn id="4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7FA1B1CA-132C-47FC-B011-3C5C772ED97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78AEE46-0D23-47A4-81AA-181D7A6DB1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1FB53FB0-66D9-4495-9AB6-C9956F8A68E2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7E466913-1561-4394-9B1F-5BF7B58D7C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E01152F-E78E-42D1-9F70-3DBA74984E6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76B4D3-C351-4890-BEED-C6828C1C0F74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BB7D5A7-1895-4D89-9E75-0F877EE046F7}"/>
                  </a:ext>
                </a:extLst>
              </p:cNvPr>
              <p:cNvCxnSpPr>
                <a:stCxn id="40" idx="1"/>
                <a:endCxn id="4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85420A9-4BA4-4CA1-B3B5-CDB72BD2896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36852CE-3E36-4B61-94BF-5CC0B1329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D253395-397C-4E0F-851F-6B0E3AE9DDB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27387597-5CAF-42A4-98AD-C72E4A2F8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1118CC-8810-4104-9398-D83C832E067D}"/>
                </a:ext>
              </a:extLst>
            </p:cNvPr>
            <p:cNvGrpSpPr/>
            <p:nvPr/>
          </p:nvGrpSpPr>
          <p:grpSpPr>
            <a:xfrm>
              <a:off x="9491941" y="2148394"/>
              <a:ext cx="494908" cy="941033"/>
              <a:chOff x="7110228" y="2148396"/>
              <a:chExt cx="494908" cy="94103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74F13D8-2E81-4614-BE50-0E1817B5D8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47A0DAF-0678-45D7-BC50-0A344B8F7BA9}"/>
                  </a:ext>
                </a:extLst>
              </p:cNvPr>
              <p:cNvCxnSpPr>
                <a:stCxn id="36" idx="1"/>
                <a:endCxn id="36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B16D860-7D9A-4C9C-9C82-449DC1FC48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CB245023-0E08-4586-9364-7CC7A348F2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335099-8C51-4C46-BEF7-CE5B3611CE0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9685DDF-4636-4724-8E34-F55231AEB9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7F3791D-2304-4A75-91C0-879C185BF1FE}"/>
              </a:ext>
            </a:extLst>
          </p:cNvPr>
          <p:cNvSpPr/>
          <p:nvPr/>
        </p:nvSpPr>
        <p:spPr>
          <a:xfrm>
            <a:off x="11035903" y="2273986"/>
            <a:ext cx="703824" cy="56878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/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blipFill>
                <a:blip r:embed="rId2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1AF581-4DA1-4F42-A94D-67BF0913C7B1}"/>
              </a:ext>
            </a:extLst>
          </p:cNvPr>
          <p:cNvSpPr txBox="1"/>
          <p:nvPr/>
        </p:nvSpPr>
        <p:spPr>
          <a:xfrm>
            <a:off x="9003193" y="170995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venir Next LT Pro" panose="020B0504020202020204" pitchFamily="34" charset="0"/>
              </a:rPr>
              <a:t>PUBLIC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5ADBFC-8DAA-496D-8323-3B50F798ACD0}"/>
              </a:ext>
            </a:extLst>
          </p:cNvPr>
          <p:cNvGrpSpPr/>
          <p:nvPr/>
        </p:nvGrpSpPr>
        <p:grpSpPr>
          <a:xfrm>
            <a:off x="4175053" y="2163799"/>
            <a:ext cx="2952750" cy="1216330"/>
            <a:chOff x="4289353" y="1925674"/>
            <a:chExt cx="2952750" cy="121633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73778D1-2839-48C3-9BF4-DD1261069B6F}"/>
                </a:ext>
              </a:extLst>
            </p:cNvPr>
            <p:cNvCxnSpPr/>
            <p:nvPr/>
          </p:nvCxnSpPr>
          <p:spPr>
            <a:xfrm flipH="1">
              <a:off x="4289353" y="2449200"/>
              <a:ext cx="295275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D4FFFC7-8EB4-4813-9ADF-80CD3DD96E6E}"/>
                    </a:ext>
                  </a:extLst>
                </p:cNvPr>
                <p:cNvSpPr txBox="1"/>
                <p:nvPr/>
              </p:nvSpPr>
              <p:spPr>
                <a:xfrm>
                  <a:off x="4479966" y="2803450"/>
                  <a:ext cx="25458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Avenir Next LT Pro" panose="020B0504020202020204" pitchFamily="34" charset="0"/>
                    </a:rPr>
                    <a:t>by one-way property of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endParaRPr lang="en-US" sz="1600" b="1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D4FFFC7-8EB4-4813-9ADF-80CD3DD96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966" y="2803450"/>
                  <a:ext cx="2545825" cy="338554"/>
                </a:xfrm>
                <a:prstGeom prst="rect">
                  <a:avLst/>
                </a:prstGeom>
                <a:blipFill>
                  <a:blip r:embed="rId29"/>
                  <a:stretch>
                    <a:fillRect l="-119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DE4D2B5-A2E6-42F4-AFD9-2AB55BAF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621" y="1925674"/>
              <a:ext cx="816214" cy="932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7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49362 -0.3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LAMPORT SIGNATURE SCHEME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New setting: </a:t>
            </a:r>
            <a:r>
              <a:rPr lang="en-US" sz="1800" dirty="0">
                <a:latin typeface="Avenir Next LT Pro" panose="020B0504020202020204" pitchFamily="34" charset="0"/>
              </a:rPr>
              <a:t>private </a:t>
            </a:r>
            <a:r>
              <a:rPr lang="en-US" sz="1800" i="1" dirty="0">
                <a:latin typeface="Avenir Next LT Pro" panose="020B0504020202020204" pitchFamily="34" charset="0"/>
              </a:rPr>
              <a:t>signing</a:t>
            </a:r>
            <a:r>
              <a:rPr lang="en-US" sz="1800" dirty="0">
                <a:latin typeface="Avenir Next LT Pro" panose="020B0504020202020204" pitchFamily="34" charset="0"/>
              </a:rPr>
              <a:t> key, public </a:t>
            </a:r>
            <a:r>
              <a:rPr lang="en-US" sz="1800" i="1" dirty="0">
                <a:latin typeface="Avenir Next LT Pro" panose="020B0504020202020204" pitchFamily="34" charset="0"/>
              </a:rPr>
              <a:t>verification </a:t>
            </a:r>
            <a:r>
              <a:rPr lang="en-US" sz="1800" dirty="0">
                <a:latin typeface="Avenir Next LT Pro" panose="020B0504020202020204" pitchFamily="34" charset="0"/>
              </a:rPr>
              <a:t>key.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C7C971-99E3-4B4C-9200-B5AD94856CD5}"/>
              </a:ext>
            </a:extLst>
          </p:cNvPr>
          <p:cNvSpPr/>
          <p:nvPr/>
        </p:nvSpPr>
        <p:spPr>
          <a:xfrm>
            <a:off x="558800" y="1798848"/>
            <a:ext cx="4298950" cy="3806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venir Next LT Pro" panose="020B0504020202020204" pitchFamily="34" charset="0"/>
              </a:rPr>
              <a:t>Alice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B15DE-0A5F-4A04-BB21-0BB96B2E75C4}"/>
              </a:ext>
            </a:extLst>
          </p:cNvPr>
          <p:cNvGrpSpPr/>
          <p:nvPr/>
        </p:nvGrpSpPr>
        <p:grpSpPr>
          <a:xfrm>
            <a:off x="1262887" y="2216731"/>
            <a:ext cx="2871555" cy="941035"/>
            <a:chOff x="7110228" y="2148394"/>
            <a:chExt cx="2871555" cy="9410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6E125C-D43E-406E-B484-2FEDCA1679CD}"/>
                </a:ext>
              </a:extLst>
            </p:cNvPr>
            <p:cNvGrpSpPr/>
            <p:nvPr/>
          </p:nvGrpSpPr>
          <p:grpSpPr>
            <a:xfrm>
              <a:off x="7110228" y="2148396"/>
              <a:ext cx="489844" cy="941033"/>
              <a:chOff x="7110228" y="2148396"/>
              <a:chExt cx="489844" cy="94103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84756EF-1DBE-48DD-9D7F-2BBC61A81CE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1873F08-0F2D-4A45-8AB4-D20C44C2D000}"/>
                  </a:ext>
                </a:extLst>
              </p:cNvPr>
              <p:cNvCxnSpPr>
                <a:stCxn id="81" idx="1"/>
                <a:endCxn id="81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05255AB-1E16-4764-BF25-C86749D30B8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A7B078DF-F837-45B5-B252-8B5EE46978EA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D540634-D5BE-4BF7-988F-E8865DE7DCAC}"/>
                </a:ext>
              </a:extLst>
            </p:cNvPr>
            <p:cNvGrpSpPr/>
            <p:nvPr/>
          </p:nvGrpSpPr>
          <p:grpSpPr>
            <a:xfrm>
              <a:off x="7572652" y="2148395"/>
              <a:ext cx="489844" cy="941033"/>
              <a:chOff x="7110228" y="2148396"/>
              <a:chExt cx="489844" cy="94103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EF339A2-4984-47E7-B09E-3DC0645BC26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BEAC2E6-7D61-4D8B-A09D-0F9BFAB40D9E}"/>
                  </a:ext>
                </a:extLst>
              </p:cNvPr>
              <p:cNvCxnSpPr>
                <a:stCxn id="77" idx="1"/>
                <a:endCxn id="77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93B0513-AF7F-44E1-B75A-A0FFFCAECCC1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3094B951-AA99-4BC3-88CE-DE22493C3ECC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004C2DC-FD1F-43BD-ADAD-BA6061B52B88}"/>
                </a:ext>
              </a:extLst>
            </p:cNvPr>
            <p:cNvGrpSpPr/>
            <p:nvPr/>
          </p:nvGrpSpPr>
          <p:grpSpPr>
            <a:xfrm>
              <a:off x="8035076" y="2148395"/>
              <a:ext cx="489844" cy="941033"/>
              <a:chOff x="7110228" y="2148396"/>
              <a:chExt cx="489844" cy="94103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2AF822-042A-40D9-84B5-910FA56A68D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2E104D4-6F11-4B62-A4FC-6101502F9B30}"/>
                  </a:ext>
                </a:extLst>
              </p:cNvPr>
              <p:cNvCxnSpPr>
                <a:stCxn id="73" idx="1"/>
                <a:endCxn id="73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CC1B3C3-6F63-4103-A276-DFA91F8A14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822FB8E6-1560-40A4-AD2B-228DD81A165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5F201DE-8F1D-415E-9C72-2CD9CE4DDED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5CF0DDA-2390-4FFA-9EFA-0C28FA587F4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3783943-99F3-4C8E-8D87-5AFD78F4B21B}"/>
                  </a:ext>
                </a:extLst>
              </p:cNvPr>
              <p:cNvCxnSpPr>
                <a:stCxn id="69" idx="1"/>
                <a:endCxn id="69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F7029A5-7933-47BF-A0E0-91741CD97014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3599539-2B97-469A-AC29-5AA078EFBB82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F60D909-69CB-4D04-ADC2-C64AA5D14E48}"/>
                </a:ext>
              </a:extLst>
            </p:cNvPr>
            <p:cNvGrpSpPr/>
            <p:nvPr/>
          </p:nvGrpSpPr>
          <p:grpSpPr>
            <a:xfrm>
              <a:off x="9491941" y="2148394"/>
              <a:ext cx="489842" cy="941033"/>
              <a:chOff x="7110228" y="2148396"/>
              <a:chExt cx="489842" cy="94103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8654B2-F9CB-4B7F-8C09-F30D59A9244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99442BF-B365-4B39-9A1B-2C6414A26C4F}"/>
                  </a:ext>
                </a:extLst>
              </p:cNvPr>
              <p:cNvCxnSpPr>
                <a:stCxn id="65" idx="1"/>
                <a:endCxn id="65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2A2FF0D-0D2F-445F-89C2-0B5F8696D94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43D3D07-1C26-4736-BFE0-07EC17B0DBEB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ED0A57-9F9F-463F-9372-7EFD5794FD39}"/>
              </a:ext>
            </a:extLst>
          </p:cNvPr>
          <p:cNvGrpSpPr/>
          <p:nvPr/>
        </p:nvGrpSpPr>
        <p:grpSpPr>
          <a:xfrm>
            <a:off x="7228818" y="2248275"/>
            <a:ext cx="2876621" cy="941035"/>
            <a:chOff x="7110228" y="2148394"/>
            <a:chExt cx="2876621" cy="9410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B7BED5-D9ED-4D11-BF78-0FCCC36E9E7A}"/>
                </a:ext>
              </a:extLst>
            </p:cNvPr>
            <p:cNvGrpSpPr/>
            <p:nvPr/>
          </p:nvGrpSpPr>
          <p:grpSpPr>
            <a:xfrm>
              <a:off x="7110228" y="2148396"/>
              <a:ext cx="494908" cy="941033"/>
              <a:chOff x="7110228" y="2148396"/>
              <a:chExt cx="494908" cy="94103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643DBDA-FCCC-4C1D-B0F9-8379DFA2D398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D7FBE9C-7761-4CC2-8C58-77016EDCF7E7}"/>
                  </a:ext>
                </a:extLst>
              </p:cNvPr>
              <p:cNvCxnSpPr>
                <a:stCxn id="52" idx="1"/>
                <a:endCxn id="52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2533F8D-6123-4E93-ABFF-CD217362A3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842A21EA-48C0-4DB3-9274-698216B0B4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499AAA2-BF08-4AEB-8941-79336A760F8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DEC5B37-BFB2-4037-A600-F9C47E421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238A5E-0DB3-45AF-A150-E3EAECD45BBD}"/>
                </a:ext>
              </a:extLst>
            </p:cNvPr>
            <p:cNvGrpSpPr/>
            <p:nvPr/>
          </p:nvGrpSpPr>
          <p:grpSpPr>
            <a:xfrm>
              <a:off x="7572652" y="2148395"/>
              <a:ext cx="494908" cy="941033"/>
              <a:chOff x="7110228" y="2148396"/>
              <a:chExt cx="494908" cy="94103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F80837-CDDC-4598-971F-FE4E287D980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83E1319-6D18-4F75-A826-5D46649E05BF}"/>
                  </a:ext>
                </a:extLst>
              </p:cNvPr>
              <p:cNvCxnSpPr>
                <a:stCxn id="48" idx="1"/>
                <a:endCxn id="48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EABA431-40FB-4CA6-9A03-A2F4A6D66E8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ED9B301-93A6-4FF0-93BD-19310926D5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0D2C086-D61C-43AE-8291-0AB2185562F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B867EFE9-C038-40EE-9EDE-90060C22EC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D9486F-3570-4662-A1C9-B970136062C3}"/>
                </a:ext>
              </a:extLst>
            </p:cNvPr>
            <p:cNvGrpSpPr/>
            <p:nvPr/>
          </p:nvGrpSpPr>
          <p:grpSpPr>
            <a:xfrm>
              <a:off x="8035076" y="2148395"/>
              <a:ext cx="494908" cy="941033"/>
              <a:chOff x="7110228" y="2148396"/>
              <a:chExt cx="494908" cy="94103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64258A4-EAEC-4B2B-8AF8-09F236DC7C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2A5CA28-B19C-411B-8742-EEB81D3DC8C0}"/>
                  </a:ext>
                </a:extLst>
              </p:cNvPr>
              <p:cNvCxnSpPr>
                <a:stCxn id="44" idx="1"/>
                <a:endCxn id="4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7FA1B1CA-132C-47FC-B011-3C5C772ED97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78AEE46-0D23-47A4-81AA-181D7A6DB1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1FB53FB0-66D9-4495-9AB6-C9956F8A68E2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7E466913-1561-4394-9B1F-5BF7B58D7C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E01152F-E78E-42D1-9F70-3DBA74984E6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76B4D3-C351-4890-BEED-C6828C1C0F74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BB7D5A7-1895-4D89-9E75-0F877EE046F7}"/>
                  </a:ext>
                </a:extLst>
              </p:cNvPr>
              <p:cNvCxnSpPr>
                <a:stCxn id="40" idx="1"/>
                <a:endCxn id="4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85420A9-4BA4-4CA1-B3B5-CDB72BD2896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36852CE-3E36-4B61-94BF-5CC0B1329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D253395-397C-4E0F-851F-6B0E3AE9DDB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27387597-5CAF-42A4-98AD-C72E4A2F8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1118CC-8810-4104-9398-D83C832E067D}"/>
                </a:ext>
              </a:extLst>
            </p:cNvPr>
            <p:cNvGrpSpPr/>
            <p:nvPr/>
          </p:nvGrpSpPr>
          <p:grpSpPr>
            <a:xfrm>
              <a:off x="9491941" y="2148394"/>
              <a:ext cx="494908" cy="941033"/>
              <a:chOff x="7110228" y="2148396"/>
              <a:chExt cx="494908" cy="94103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74F13D8-2E81-4614-BE50-0E1817B5D8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47A0DAF-0678-45D7-BC50-0A344B8F7BA9}"/>
                  </a:ext>
                </a:extLst>
              </p:cNvPr>
              <p:cNvCxnSpPr>
                <a:stCxn id="36" idx="1"/>
                <a:endCxn id="36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B16D860-7D9A-4C9C-9C82-449DC1FC48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CB245023-0E08-4586-9364-7CC7A348F2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335099-8C51-4C46-BEF7-CE5B3611CE0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9685DDF-4636-4724-8E34-F55231AEB9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7F3791D-2304-4A75-91C0-879C185BF1FE}"/>
              </a:ext>
            </a:extLst>
          </p:cNvPr>
          <p:cNvSpPr/>
          <p:nvPr/>
        </p:nvSpPr>
        <p:spPr>
          <a:xfrm>
            <a:off x="11035903" y="2273986"/>
            <a:ext cx="703824" cy="56878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/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blipFill>
                <a:blip r:embed="rId2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1AF581-4DA1-4F42-A94D-67BF0913C7B1}"/>
              </a:ext>
            </a:extLst>
          </p:cNvPr>
          <p:cNvSpPr txBox="1"/>
          <p:nvPr/>
        </p:nvSpPr>
        <p:spPr>
          <a:xfrm>
            <a:off x="9003193" y="170995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venir Next LT Pro" panose="020B0504020202020204" pitchFamily="34" charset="0"/>
              </a:rPr>
              <a:t>PUBLIC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8D26FF-6DB2-490C-B227-6EDBE3670EC5}"/>
              </a:ext>
            </a:extLst>
          </p:cNvPr>
          <p:cNvGrpSpPr/>
          <p:nvPr/>
        </p:nvGrpSpPr>
        <p:grpSpPr>
          <a:xfrm>
            <a:off x="689998" y="3189308"/>
            <a:ext cx="4221016" cy="394289"/>
            <a:chOff x="617500" y="3372386"/>
            <a:chExt cx="4221016" cy="394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5D1192E-7951-4F22-ABDC-DBA3AC179F97}"/>
                    </a:ext>
                  </a:extLst>
                </p:cNvPr>
                <p:cNvSpPr txBox="1"/>
                <p:nvPr/>
              </p:nvSpPr>
              <p:spPr>
                <a:xfrm>
                  <a:off x="1206839" y="3382262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5D1192E-7951-4F22-ABDC-DBA3AC179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839" y="3382262"/>
                  <a:ext cx="365806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778E2F6-7C72-466D-8754-5C87769B4F5F}"/>
                    </a:ext>
                  </a:extLst>
                </p:cNvPr>
                <p:cNvSpPr txBox="1"/>
                <p:nvPr/>
              </p:nvSpPr>
              <p:spPr>
                <a:xfrm>
                  <a:off x="1669263" y="3382261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778E2F6-7C72-466D-8754-5C87769B4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263" y="3382261"/>
                  <a:ext cx="365806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E3260ED-7866-4CB0-AB06-78F3AA318B03}"/>
                    </a:ext>
                  </a:extLst>
                </p:cNvPr>
                <p:cNvSpPr txBox="1"/>
                <p:nvPr/>
              </p:nvSpPr>
              <p:spPr>
                <a:xfrm>
                  <a:off x="2131687" y="3382261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E3260ED-7866-4CB0-AB06-78F3AA318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687" y="3382261"/>
                  <a:ext cx="365806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B69FB60-99D9-4279-92DA-ADD16C9CFD14}"/>
                    </a:ext>
                  </a:extLst>
                </p:cNvPr>
                <p:cNvSpPr txBox="1"/>
                <p:nvPr/>
              </p:nvSpPr>
              <p:spPr>
                <a:xfrm>
                  <a:off x="2852098" y="3397343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B69FB60-99D9-4279-92DA-ADD16C9CF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098" y="3397343"/>
                  <a:ext cx="410690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7D09A13-0209-4F68-9CE2-BDAB0E2B2DE9}"/>
                    </a:ext>
                  </a:extLst>
                </p:cNvPr>
                <p:cNvSpPr txBox="1"/>
                <p:nvPr/>
              </p:nvSpPr>
              <p:spPr>
                <a:xfrm>
                  <a:off x="3588552" y="338226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7D09A13-0209-4F68-9CE2-BDAB0E2B2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552" y="3382260"/>
                  <a:ext cx="365806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D86537D-64E6-4F19-97CE-84F48F7D32F7}"/>
                    </a:ext>
                  </a:extLst>
                </p:cNvPr>
                <p:cNvSpPr txBox="1"/>
                <p:nvPr/>
              </p:nvSpPr>
              <p:spPr>
                <a:xfrm>
                  <a:off x="3813107" y="3372386"/>
                  <a:ext cx="1025409" cy="379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D86537D-64E6-4F19-97CE-84F48F7D3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107" y="3372386"/>
                  <a:ext cx="1025409" cy="37920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5F6C6F7A-7768-43C5-BBA9-79711C3F8826}"/>
                    </a:ext>
                  </a:extLst>
                </p:cNvPr>
                <p:cNvSpPr txBox="1"/>
                <p:nvPr/>
              </p:nvSpPr>
              <p:spPr>
                <a:xfrm>
                  <a:off x="617500" y="3382260"/>
                  <a:ext cx="724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5F6C6F7A-7768-43C5-BBA9-79711C3F8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00" y="3382260"/>
                  <a:ext cx="724044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C050B5-948F-4B02-BE05-FBD876FE9106}"/>
              </a:ext>
            </a:extLst>
          </p:cNvPr>
          <p:cNvGrpSpPr/>
          <p:nvPr/>
        </p:nvGrpSpPr>
        <p:grpSpPr>
          <a:xfrm>
            <a:off x="1274255" y="3763025"/>
            <a:ext cx="2871555" cy="941726"/>
            <a:chOff x="1244642" y="4028549"/>
            <a:chExt cx="2871555" cy="941726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B54A108-292F-4C4F-8143-5AC46D75AA47}"/>
                </a:ext>
              </a:extLst>
            </p:cNvPr>
            <p:cNvGrpSpPr/>
            <p:nvPr/>
          </p:nvGrpSpPr>
          <p:grpSpPr>
            <a:xfrm>
              <a:off x="1244642" y="4029240"/>
              <a:ext cx="2871555" cy="941035"/>
              <a:chOff x="7110228" y="2148394"/>
              <a:chExt cx="2871555" cy="941035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B2A9BEA-93CF-4004-BF01-0344F630792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5AC73E0-F320-4604-855E-11AE58CF974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5E56AAE2-8C6E-4FAA-AF67-FE8C9F8EDBE2}"/>
                    </a:ext>
                  </a:extLst>
                </p:cNvPr>
                <p:cNvCxnSpPr>
                  <a:stCxn id="148" idx="1"/>
                  <a:endCxn id="148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EB4A8F6A-E5A9-43A3-80E0-E1C37070DD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500179C1-F532-4F09-B477-530F7B31B1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3C10237F-DA74-4821-94A3-C131511042CA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B5CB436D-2DDE-4D7D-8EAA-C003A5F8D42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7C95A94-C816-4803-A32F-53D1AEB427F3}"/>
                    </a:ext>
                  </a:extLst>
                </p:cNvPr>
                <p:cNvCxnSpPr>
                  <a:stCxn id="144" idx="1"/>
                  <a:endCxn id="1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6" name="TextBox 145">
                      <a:extLst>
                        <a:ext uri="{FF2B5EF4-FFF2-40B4-BE49-F238E27FC236}">
                          <a16:creationId xmlns:a16="http://schemas.microsoft.com/office/drawing/2014/main" id="{793D1F9B-1472-4DF8-810E-AB8F9DE505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42F5F01E-47C0-4D8F-AAAD-FA6BF949AB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CC8A00B-6222-4986-9C6B-B513B07CA590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DA2C6FF2-3C47-40F0-BD94-243C57F4D6E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6B8933D-A699-40F5-AE4C-4464A5168EF0}"/>
                    </a:ext>
                  </a:extLst>
                </p:cNvPr>
                <p:cNvCxnSpPr>
                  <a:stCxn id="139" idx="1"/>
                  <a:endCxn id="13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TextBox 141">
                      <a:extLst>
                        <a:ext uri="{FF2B5EF4-FFF2-40B4-BE49-F238E27FC236}">
                          <a16:creationId xmlns:a16="http://schemas.microsoft.com/office/drawing/2014/main" id="{BD6202E4-DA59-49C2-8070-2534641EB8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E8CC59D-5030-4AB5-A508-0A081F610B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2548741-CD66-441C-A468-DD078AFB733C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9FF49C20-A8EF-4F38-AAD4-DD5C1D9294D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C5E4DEA7-BA54-416E-8F10-ADEB37BFC2EE}"/>
                    </a:ext>
                  </a:extLst>
                </p:cNvPr>
                <p:cNvCxnSpPr>
                  <a:stCxn id="135" idx="1"/>
                  <a:endCxn id="13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CB0D9DF7-1738-4645-9F49-3C4DE0F847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3B0C841D-EA67-41D8-91B4-5CD558DE8B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E3D4767-2202-4503-9F8C-D2908C9630CF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CCD9708-4725-430E-A049-C463302F6C1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DB743609-763D-430B-889F-C1E0EA698A28}"/>
                    </a:ext>
                  </a:extLst>
                </p:cNvPr>
                <p:cNvCxnSpPr>
                  <a:stCxn id="131" idx="1"/>
                  <a:endCxn id="13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13A5A3D1-82B9-449D-A078-A9C5A8060C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A88D258B-5160-4ED3-945E-58536452B0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C4D5E8A-485D-4148-8DEA-C167B50A134C}"/>
                </a:ext>
              </a:extLst>
            </p:cNvPr>
            <p:cNvSpPr/>
            <p:nvPr/>
          </p:nvSpPr>
          <p:spPr>
            <a:xfrm>
              <a:off x="1699372" y="4028549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C9C0815-9D44-4673-BE73-8487F2FA37EA}"/>
                </a:ext>
              </a:extLst>
            </p:cNvPr>
            <p:cNvSpPr/>
            <p:nvPr/>
          </p:nvSpPr>
          <p:spPr>
            <a:xfrm>
              <a:off x="1250651" y="4492211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EEE604B-F8C5-4191-9D57-C9BCBAFC9317}"/>
                </a:ext>
              </a:extLst>
            </p:cNvPr>
            <p:cNvSpPr/>
            <p:nvPr/>
          </p:nvSpPr>
          <p:spPr>
            <a:xfrm>
              <a:off x="2168139" y="4492518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FD57DA54-C333-4BA7-965A-A15CC39D9FDF}"/>
                </a:ext>
              </a:extLst>
            </p:cNvPr>
            <p:cNvSpPr/>
            <p:nvPr/>
          </p:nvSpPr>
          <p:spPr>
            <a:xfrm>
              <a:off x="3624163" y="4028549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66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Merkle-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Damgård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transform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0E5271-C0B1-4958-B223-324FD9C95983}"/>
              </a:ext>
            </a:extLst>
          </p:cNvPr>
          <p:cNvGrpSpPr/>
          <p:nvPr/>
        </p:nvGrpSpPr>
        <p:grpSpPr>
          <a:xfrm>
            <a:off x="926804" y="4311620"/>
            <a:ext cx="10140122" cy="2374815"/>
            <a:chOff x="885201" y="4039743"/>
            <a:chExt cx="10140122" cy="237481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0FC87AC-9840-4D0C-9603-61827051F6C0}"/>
                </a:ext>
              </a:extLst>
            </p:cNvPr>
            <p:cNvGrpSpPr/>
            <p:nvPr/>
          </p:nvGrpSpPr>
          <p:grpSpPr>
            <a:xfrm>
              <a:off x="885201" y="4052060"/>
              <a:ext cx="2772309" cy="2362498"/>
              <a:chOff x="885201" y="4052060"/>
              <a:chExt cx="2772309" cy="2362498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301B8AF-BF07-4FE2-8DAD-E3CABB76441A}"/>
                  </a:ext>
                </a:extLst>
              </p:cNvPr>
              <p:cNvGrpSpPr/>
              <p:nvPr/>
            </p:nvGrpSpPr>
            <p:grpSpPr>
              <a:xfrm>
                <a:off x="1145561" y="4052060"/>
                <a:ext cx="2511949" cy="2362498"/>
                <a:chOff x="1155086" y="4309235"/>
                <a:chExt cx="2511949" cy="2362498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F753A27A-93AB-4799-91BF-BDF320E856F3}"/>
                    </a:ext>
                  </a:extLst>
                </p:cNvPr>
                <p:cNvGrpSpPr/>
                <p:nvPr/>
              </p:nvGrpSpPr>
              <p:grpSpPr>
                <a:xfrm>
                  <a:off x="1386767" y="4755236"/>
                  <a:ext cx="2280268" cy="1916497"/>
                  <a:chOff x="1396292" y="4411953"/>
                  <a:chExt cx="2280268" cy="1916497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463C32D7-CCE5-4F4A-AB31-8B542D51FF02}"/>
                      </a:ext>
                    </a:extLst>
                  </p:cNvPr>
                  <p:cNvGrpSpPr/>
                  <p:nvPr/>
                </p:nvGrpSpPr>
                <p:grpSpPr>
                  <a:xfrm>
                    <a:off x="1396292" y="4915958"/>
                    <a:ext cx="2280268" cy="1412492"/>
                    <a:chOff x="4682417" y="4011083"/>
                    <a:chExt cx="2280268" cy="1412492"/>
                  </a:xfrm>
                </p:grpSpPr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BA76FFB6-B255-48F7-B36B-D4A2092106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29157" y="4011083"/>
                      <a:ext cx="798705" cy="1412492"/>
                      <a:chOff x="4695824" y="4124325"/>
                      <a:chExt cx="571501" cy="851365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3D5F5A25-144A-47DE-A035-99B1A4D02E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695825" y="4124325"/>
                        <a:ext cx="571500" cy="838200"/>
                        <a:chOff x="4695825" y="4124325"/>
                        <a:chExt cx="571500" cy="838200"/>
                      </a:xfrm>
                    </p:grpSpPr>
                    <p:cxnSp>
                      <p:nvCxnSpPr>
                        <p:cNvPr id="74" name="Straight Connector 73">
                          <a:extLst>
                            <a:ext uri="{FF2B5EF4-FFF2-40B4-BE49-F238E27FC236}">
                              <a16:creationId xmlns:a16="http://schemas.microsoft.com/office/drawing/2014/main" id="{BFF0FCAC-5B34-4619-82CB-E4F515A12DF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95825" y="4124325"/>
                          <a:ext cx="0" cy="83820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Straight Connector 74">
                          <a:extLst>
                            <a:ext uri="{FF2B5EF4-FFF2-40B4-BE49-F238E27FC236}">
                              <a16:creationId xmlns:a16="http://schemas.microsoft.com/office/drawing/2014/main" id="{2CFDC615-4C4D-436B-A54F-0021A0CFD19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705350" y="4962525"/>
                          <a:ext cx="561975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" name="Straight Connector 75">
                          <a:extLst>
                            <a:ext uri="{FF2B5EF4-FFF2-40B4-BE49-F238E27FC236}">
                              <a16:creationId xmlns:a16="http://schemas.microsoft.com/office/drawing/2014/main" id="{1F77F770-9991-45BC-9846-303866914C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695825" y="4124325"/>
                          <a:ext cx="571500" cy="41910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Straight Connector 76">
                          <a:extLst>
                            <a:ext uri="{FF2B5EF4-FFF2-40B4-BE49-F238E27FC236}">
                              <a16:creationId xmlns:a16="http://schemas.microsoft.com/office/drawing/2014/main" id="{AE987DB7-9B3B-4B56-867C-DA4113303EC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267325" y="4543425"/>
                          <a:ext cx="0" cy="41910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3" name="TextBox 72">
                            <a:extLst>
                              <a:ext uri="{FF2B5EF4-FFF2-40B4-BE49-F238E27FC236}">
                                <a16:creationId xmlns:a16="http://schemas.microsoft.com/office/drawing/2014/main" id="{F798E24A-1FF2-4BF1-9A80-ABA7FC58D12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695824" y="4514025"/>
                            <a:ext cx="562975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𝓗</m:t>
                                  </m:r>
                                </m:oMath>
                              </m:oMathPara>
                            </a14:m>
                            <a:endParaRPr lang="en-US" sz="2400" b="1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3" name="TextBox 72">
                            <a:extLst>
                              <a:ext uri="{FF2B5EF4-FFF2-40B4-BE49-F238E27FC236}">
                                <a16:creationId xmlns:a16="http://schemas.microsoft.com/office/drawing/2014/main" id="{F798E24A-1FF2-4BF1-9A80-ABA7FC58D12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695824" y="4514025"/>
                            <a:ext cx="562975" cy="461665"/>
                          </a:xfrm>
                          <a:prstGeom prst="rect">
                            <a:avLst/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66" name="Straight Arrow Connector 65">
                      <a:extLst>
                        <a:ext uri="{FF2B5EF4-FFF2-40B4-BE49-F238E27FC236}">
                          <a16:creationId xmlns:a16="http://schemas.microsoft.com/office/drawing/2014/main" id="{8BFBF5CE-99E7-4149-806C-972D3190827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15946" y="5040603"/>
                      <a:ext cx="74673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Arrow Connector 66">
                      <a:extLst>
                        <a:ext uri="{FF2B5EF4-FFF2-40B4-BE49-F238E27FC236}">
                          <a16:creationId xmlns:a16="http://schemas.microsoft.com/office/drawing/2014/main" id="{3FA8A5C7-BC18-4A8C-8797-9C1D02B11F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82417" y="5054070"/>
                      <a:ext cx="74673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Arrow Connector 67">
                      <a:extLst>
                        <a:ext uri="{FF2B5EF4-FFF2-40B4-BE49-F238E27FC236}">
                          <a16:creationId xmlns:a16="http://schemas.microsoft.com/office/drawing/2014/main" id="{D2941F28-EA01-48DA-9BFC-C8AC593D31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82418" y="4440528"/>
                      <a:ext cx="74673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475E4BEE-2D5B-4622-9560-28A3D079C9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09518" y="4411953"/>
                    <a:ext cx="3883" cy="93345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855BCB2A-8320-46BF-9A23-A2CCED0615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5086" y="4309235"/>
                      <a:ext cx="48981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855BCB2A-8320-46BF-9A23-A2CCED0615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5086" y="4309235"/>
                      <a:ext cx="48981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CB8A72B5-637F-4212-A56F-3342527D26FC}"/>
                      </a:ext>
                    </a:extLst>
                  </p:cNvPr>
                  <p:cNvSpPr txBox="1"/>
                  <p:nvPr/>
                </p:nvSpPr>
                <p:spPr>
                  <a:xfrm>
                    <a:off x="885201" y="5844998"/>
                    <a:ext cx="52071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CB8A72B5-637F-4212-A56F-3342527D26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201" y="5844998"/>
                    <a:ext cx="52071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2EDEB82-CCF6-4B1B-8577-BDAE2F2F5B92}"/>
                </a:ext>
              </a:extLst>
            </p:cNvPr>
            <p:cNvGrpSpPr/>
            <p:nvPr/>
          </p:nvGrpSpPr>
          <p:grpSpPr>
            <a:xfrm>
              <a:off x="2684534" y="4039743"/>
              <a:ext cx="2511949" cy="2362498"/>
              <a:chOff x="1155086" y="4309235"/>
              <a:chExt cx="2511949" cy="236249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53D3FBD-265F-4BAB-87E1-975F3FB18D91}"/>
                  </a:ext>
                </a:extLst>
              </p:cNvPr>
              <p:cNvGrpSpPr/>
              <p:nvPr/>
            </p:nvGrpSpPr>
            <p:grpSpPr>
              <a:xfrm>
                <a:off x="1386768" y="4755236"/>
                <a:ext cx="2280267" cy="1916497"/>
                <a:chOff x="1396293" y="4411953"/>
                <a:chExt cx="2280267" cy="1916497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F1370F-75F1-4145-ACF6-0D8D8E56C562}"/>
                    </a:ext>
                  </a:extLst>
                </p:cNvPr>
                <p:cNvGrpSpPr/>
                <p:nvPr/>
              </p:nvGrpSpPr>
              <p:grpSpPr>
                <a:xfrm>
                  <a:off x="1396293" y="4915958"/>
                  <a:ext cx="2280267" cy="1412492"/>
                  <a:chOff x="4682418" y="4011083"/>
                  <a:chExt cx="2280267" cy="1412492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DC95E9B5-E155-437B-8EE9-8D904CFDA981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3EC55AD0-CDFE-4E5A-8C60-B4461577C6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102" name="Straight Connector 101">
                        <a:extLst>
                          <a:ext uri="{FF2B5EF4-FFF2-40B4-BE49-F238E27FC236}">
                            <a16:creationId xmlns:a16="http://schemas.microsoft.com/office/drawing/2014/main" id="{85C4B947-E0C6-4C6D-A473-735DB7C9E9A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>
                        <a:extLst>
                          <a:ext uri="{FF2B5EF4-FFF2-40B4-BE49-F238E27FC236}">
                            <a16:creationId xmlns:a16="http://schemas.microsoft.com/office/drawing/2014/main" id="{FA94B7B7-5DEB-4363-93D9-08B670F040D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>
                        <a:extLst>
                          <a:ext uri="{FF2B5EF4-FFF2-40B4-BE49-F238E27FC236}">
                            <a16:creationId xmlns:a16="http://schemas.microsoft.com/office/drawing/2014/main" id="{8F765D97-B224-4E3D-979B-ADE1B59FE9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0577C074-BC75-4B44-BB23-377F09312D1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1" name="TextBox 100">
                          <a:extLst>
                            <a:ext uri="{FF2B5EF4-FFF2-40B4-BE49-F238E27FC236}">
                              <a16:creationId xmlns:a16="http://schemas.microsoft.com/office/drawing/2014/main" id="{D7AD2AA4-8CC5-4B1C-A002-25AE81686D8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01" name="TextBox 100">
                          <a:extLst>
                            <a:ext uri="{FF2B5EF4-FFF2-40B4-BE49-F238E27FC236}">
                              <a16:creationId xmlns:a16="http://schemas.microsoft.com/office/drawing/2014/main" id="{D7AD2AA4-8CC5-4B1C-A002-25AE81686D8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97" name="Straight Arrow Connector 96">
                    <a:extLst>
                      <a:ext uri="{FF2B5EF4-FFF2-40B4-BE49-F238E27FC236}">
                        <a16:creationId xmlns:a16="http://schemas.microsoft.com/office/drawing/2014/main" id="{3415417F-7B16-4A2B-B482-16B49CD7A16F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9CD25F3A-A168-4610-AFF6-91358374DD37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64C93C7B-CDB8-4245-BB7C-7FC2B8A2F4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993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BE44880-7F2E-4024-9196-CE3205DDDC01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BE44880-7F2E-4024-9196-CE3205DDDC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49577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41C069D-41EE-4015-816B-64382C7B5A6F}"/>
                </a:ext>
              </a:extLst>
            </p:cNvPr>
            <p:cNvGrpSpPr/>
            <p:nvPr/>
          </p:nvGrpSpPr>
          <p:grpSpPr>
            <a:xfrm>
              <a:off x="4225800" y="4039743"/>
              <a:ext cx="2511949" cy="2362498"/>
              <a:chOff x="1155086" y="4309235"/>
              <a:chExt cx="2511949" cy="236249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DC1A997-4FB7-4BE3-95E7-DE9C8E8D9CBE}"/>
                  </a:ext>
                </a:extLst>
              </p:cNvPr>
              <p:cNvGrpSpPr/>
              <p:nvPr/>
            </p:nvGrpSpPr>
            <p:grpSpPr>
              <a:xfrm>
                <a:off x="1386768" y="4755236"/>
                <a:ext cx="2280267" cy="1916497"/>
                <a:chOff x="1396293" y="4411953"/>
                <a:chExt cx="2280267" cy="1916497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851403FA-02BD-418B-B043-C9E52BAC910F}"/>
                    </a:ext>
                  </a:extLst>
                </p:cNvPr>
                <p:cNvGrpSpPr/>
                <p:nvPr/>
              </p:nvGrpSpPr>
              <p:grpSpPr>
                <a:xfrm>
                  <a:off x="1396293" y="4915958"/>
                  <a:ext cx="2280267" cy="1412492"/>
                  <a:chOff x="4682418" y="4011083"/>
                  <a:chExt cx="2280267" cy="1412492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E107D553-1781-4423-9558-C9ABF6BFD52F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02AFD20E-D3FE-4439-98DA-D23E67D9F3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133" name="Straight Connector 132">
                        <a:extLst>
                          <a:ext uri="{FF2B5EF4-FFF2-40B4-BE49-F238E27FC236}">
                            <a16:creationId xmlns:a16="http://schemas.microsoft.com/office/drawing/2014/main" id="{8672FB47-2B28-48E7-A7AA-35282650A4A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Straight Connector 133">
                        <a:extLst>
                          <a:ext uri="{FF2B5EF4-FFF2-40B4-BE49-F238E27FC236}">
                            <a16:creationId xmlns:a16="http://schemas.microsoft.com/office/drawing/2014/main" id="{F1D2364B-2FBE-4A76-9CC1-877C69217EA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" name="Straight Connector 134">
                        <a:extLst>
                          <a:ext uri="{FF2B5EF4-FFF2-40B4-BE49-F238E27FC236}">
                            <a16:creationId xmlns:a16="http://schemas.microsoft.com/office/drawing/2014/main" id="{CC06FBF7-CD56-4482-8718-F17F6F31E0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Straight Connector 135">
                        <a:extLst>
                          <a:ext uri="{FF2B5EF4-FFF2-40B4-BE49-F238E27FC236}">
                            <a16:creationId xmlns:a16="http://schemas.microsoft.com/office/drawing/2014/main" id="{43DFFB7A-A8B5-4BE2-A851-58328B4F5A5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2" name="TextBox 131">
                          <a:extLst>
                            <a:ext uri="{FF2B5EF4-FFF2-40B4-BE49-F238E27FC236}">
                              <a16:creationId xmlns:a16="http://schemas.microsoft.com/office/drawing/2014/main" id="{712DB9D3-8E84-4720-AFE2-01FBE27A15A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32" name="TextBox 131">
                          <a:extLst>
                            <a:ext uri="{FF2B5EF4-FFF2-40B4-BE49-F238E27FC236}">
                              <a16:creationId xmlns:a16="http://schemas.microsoft.com/office/drawing/2014/main" id="{712DB9D3-8E84-4720-AFE2-01FBE27A15A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29" name="Straight Arrow Connector 128">
                    <a:extLst>
                      <a:ext uri="{FF2B5EF4-FFF2-40B4-BE49-F238E27FC236}">
                        <a16:creationId xmlns:a16="http://schemas.microsoft.com/office/drawing/2014/main" id="{4C2EF5CE-4318-4113-A355-8C9E07E432F9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>
                    <a:extLst>
                      <a:ext uri="{FF2B5EF4-FFF2-40B4-BE49-F238E27FC236}">
                        <a16:creationId xmlns:a16="http://schemas.microsoft.com/office/drawing/2014/main" id="{5147C47B-1D9E-450F-9810-C2659A549C36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CB62D8B7-0B82-4EAA-A001-78CB29AA29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993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BA056AF3-8370-4572-A934-FC2E81AB28FF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BA056AF3-8370-4572-A934-FC2E81AB28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495777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4C3A07D-56BD-4A77-9739-BA4D37BD1354}"/>
                </a:ext>
              </a:extLst>
            </p:cNvPr>
            <p:cNvSpPr txBox="1"/>
            <p:nvPr/>
          </p:nvSpPr>
          <p:spPr>
            <a:xfrm>
              <a:off x="7045108" y="5663286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3B2989B-9045-47F0-B120-000518D7E6C2}"/>
                </a:ext>
              </a:extLst>
            </p:cNvPr>
            <p:cNvGrpSpPr/>
            <p:nvPr/>
          </p:nvGrpSpPr>
          <p:grpSpPr>
            <a:xfrm>
              <a:off x="7367814" y="4039743"/>
              <a:ext cx="2511949" cy="2362498"/>
              <a:chOff x="1155086" y="4309235"/>
              <a:chExt cx="2511949" cy="2362498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AB9765CD-87A8-46F3-B1C0-BAB383E2CBFE}"/>
                  </a:ext>
                </a:extLst>
              </p:cNvPr>
              <p:cNvGrpSpPr/>
              <p:nvPr/>
            </p:nvGrpSpPr>
            <p:grpSpPr>
              <a:xfrm>
                <a:off x="1386768" y="4755236"/>
                <a:ext cx="2280267" cy="1916497"/>
                <a:chOff x="1396293" y="4411953"/>
                <a:chExt cx="2280267" cy="1916497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FE62F0C1-81A5-4E15-887A-F0B8EC6B1D1F}"/>
                    </a:ext>
                  </a:extLst>
                </p:cNvPr>
                <p:cNvGrpSpPr/>
                <p:nvPr/>
              </p:nvGrpSpPr>
              <p:grpSpPr>
                <a:xfrm>
                  <a:off x="1396293" y="4915958"/>
                  <a:ext cx="2280267" cy="1412492"/>
                  <a:chOff x="4682418" y="4011083"/>
                  <a:chExt cx="2280267" cy="1412492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A0EEFEFF-532D-4962-869B-37C5EEF7996A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732446B8-3873-4BD5-B773-C659AA5C43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148" name="Straight Connector 147">
                        <a:extLst>
                          <a:ext uri="{FF2B5EF4-FFF2-40B4-BE49-F238E27FC236}">
                            <a16:creationId xmlns:a16="http://schemas.microsoft.com/office/drawing/2014/main" id="{2F85A625-8297-49FB-A04E-917FC778D57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>
                        <a:extLst>
                          <a:ext uri="{FF2B5EF4-FFF2-40B4-BE49-F238E27FC236}">
                            <a16:creationId xmlns:a16="http://schemas.microsoft.com/office/drawing/2014/main" id="{8D97E0AB-9520-4E29-BF9B-3F067088D47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>
                        <a:extLst>
                          <a:ext uri="{FF2B5EF4-FFF2-40B4-BE49-F238E27FC236}">
                            <a16:creationId xmlns:a16="http://schemas.microsoft.com/office/drawing/2014/main" id="{F34CDCB3-6700-4388-B39E-B39AC38260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>
                        <a:extLst>
                          <a:ext uri="{FF2B5EF4-FFF2-40B4-BE49-F238E27FC236}">
                            <a16:creationId xmlns:a16="http://schemas.microsoft.com/office/drawing/2014/main" id="{6FB268EF-0992-4A72-B4DE-B7ADD72510C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ACF12052-57CA-4C89-8DF1-19548EA270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ACF12052-57CA-4C89-8DF1-19548EA270F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44" name="Straight Arrow Connector 143">
                    <a:extLst>
                      <a:ext uri="{FF2B5EF4-FFF2-40B4-BE49-F238E27FC236}">
                        <a16:creationId xmlns:a16="http://schemas.microsoft.com/office/drawing/2014/main" id="{8779220C-3D93-4467-B3F3-F197668E3B8D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>
                    <a:extLst>
                      <a:ext uri="{FF2B5EF4-FFF2-40B4-BE49-F238E27FC236}">
                        <a16:creationId xmlns:a16="http://schemas.microsoft.com/office/drawing/2014/main" id="{902974C6-8751-45F0-828F-E27DF1AC43BA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713520C2-2E85-45FC-A9C6-89315B6015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993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352E19A8-575C-45EA-885B-5CE03E919CFC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72981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352E19A8-575C-45EA-885B-5CE03E919C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729815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8BB18100-8A17-450E-BE76-0684705CEBE6}"/>
                </a:ext>
              </a:extLst>
            </p:cNvPr>
            <p:cNvCxnSpPr/>
            <p:nvPr/>
          </p:nvCxnSpPr>
          <p:spPr>
            <a:xfrm>
              <a:off x="7599496" y="6019269"/>
              <a:ext cx="7467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B539C8B-F9E2-4D9F-A55A-26D068548A9B}"/>
                    </a:ext>
                  </a:extLst>
                </p:cNvPr>
                <p:cNvSpPr txBox="1"/>
                <p:nvPr/>
              </p:nvSpPr>
              <p:spPr>
                <a:xfrm>
                  <a:off x="9891679" y="5786396"/>
                  <a:ext cx="11336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MD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B539C8B-F9E2-4D9F-A55A-26D068548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1679" y="5786396"/>
                  <a:ext cx="1133644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E3335B-DCD7-4E2C-9FD5-6AA4A2C853B7}"/>
              </a:ext>
            </a:extLst>
          </p:cNvPr>
          <p:cNvGrpSpPr/>
          <p:nvPr/>
        </p:nvGrpSpPr>
        <p:grpSpPr>
          <a:xfrm>
            <a:off x="397933" y="1170632"/>
            <a:ext cx="11197865" cy="2924214"/>
            <a:chOff x="482320" y="2843686"/>
            <a:chExt cx="11150879" cy="169000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CBDA193-B075-4AF2-96CC-35CB6D7A5164}"/>
                </a:ext>
              </a:extLst>
            </p:cNvPr>
            <p:cNvSpPr/>
            <p:nvPr/>
          </p:nvSpPr>
          <p:spPr>
            <a:xfrm>
              <a:off x="482320" y="2843686"/>
              <a:ext cx="11150879" cy="15763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7AEB973-2D5A-4ADF-AEB3-61DBDC6F64D2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1667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(Merkle-</a:t>
                  </a:r>
                  <a:r>
                    <a:rPr lang="en-US" b="1" dirty="0" err="1">
                      <a:latin typeface="Avenir Next LT Pro" panose="020B0504020202020204" pitchFamily="34" charset="0"/>
                    </a:rPr>
                    <a:t>Damgård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).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Let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hash function, and suppose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Define a new hash function: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𝐊𝐞𝐲𝐆𝐞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MD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same as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𝐊𝐞𝐲𝐆𝐞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MD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defined as follows, on input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assume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divisible by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(otherwise pad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s);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split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output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ℓ+1 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7AEB973-2D5A-4ADF-AEB3-61DBDC6F6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1667987"/>
                </a:xfrm>
                <a:prstGeom prst="rect">
                  <a:avLst/>
                </a:prstGeom>
                <a:blipFill>
                  <a:blip r:embed="rId12"/>
                  <a:stretch>
                    <a:fillRect l="-498" t="-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402D73-B4E7-4C1D-BF52-857F8FE1BE31}"/>
              </a:ext>
            </a:extLst>
          </p:cNvPr>
          <p:cNvGrpSpPr/>
          <p:nvPr/>
        </p:nvGrpSpPr>
        <p:grpSpPr>
          <a:xfrm>
            <a:off x="1548762" y="6203890"/>
            <a:ext cx="8388919" cy="467843"/>
            <a:chOff x="1548762" y="6203890"/>
            <a:chExt cx="8388919" cy="467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8991147D-4297-48C4-97B9-760793673906}"/>
                    </a:ext>
                  </a:extLst>
                </p:cNvPr>
                <p:cNvSpPr txBox="1"/>
                <p:nvPr/>
              </p:nvSpPr>
              <p:spPr>
                <a:xfrm>
                  <a:off x="1548762" y="6226836"/>
                  <a:ext cx="4791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8991147D-4297-48C4-97B9-760793673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762" y="6226836"/>
                  <a:ext cx="479169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D854111-2B36-4960-9660-F56429086F96}"/>
                    </a:ext>
                  </a:extLst>
                </p:cNvPr>
                <p:cNvSpPr txBox="1"/>
                <p:nvPr/>
              </p:nvSpPr>
              <p:spPr>
                <a:xfrm>
                  <a:off x="3103865" y="6226836"/>
                  <a:ext cx="4791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D854111-2B36-4960-9660-F56429086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865" y="6226836"/>
                  <a:ext cx="479169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76F3CF5-9C25-40CA-A2F8-730BFB453964}"/>
                    </a:ext>
                  </a:extLst>
                </p:cNvPr>
                <p:cNvSpPr txBox="1"/>
                <p:nvPr/>
              </p:nvSpPr>
              <p:spPr>
                <a:xfrm>
                  <a:off x="4647111" y="6203890"/>
                  <a:ext cx="4791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76F3CF5-9C25-40CA-A2F8-730BFB453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111" y="6203890"/>
                  <a:ext cx="479169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C8C326A3-08CF-4717-8CD6-FA3D4E35CB99}"/>
                    </a:ext>
                  </a:extLst>
                </p:cNvPr>
                <p:cNvSpPr txBox="1"/>
                <p:nvPr/>
              </p:nvSpPr>
              <p:spPr>
                <a:xfrm>
                  <a:off x="7763095" y="6271623"/>
                  <a:ext cx="4679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C8C326A3-08CF-4717-8CD6-FA3D4E35C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3095" y="6271623"/>
                  <a:ext cx="467949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AB9D40B8-0FBC-4507-A3DE-38796AD3E945}"/>
                    </a:ext>
                  </a:extLst>
                </p:cNvPr>
                <p:cNvSpPr txBox="1"/>
                <p:nvPr/>
              </p:nvSpPr>
              <p:spPr>
                <a:xfrm>
                  <a:off x="9224472" y="6264483"/>
                  <a:ext cx="7132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AB9D40B8-0FBC-4507-A3DE-38796AD3E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4472" y="6264483"/>
                  <a:ext cx="713209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759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LAMPORT SIGNATURE SCHEME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New setting: </a:t>
            </a:r>
            <a:r>
              <a:rPr lang="en-US" sz="1800" dirty="0">
                <a:latin typeface="Avenir Next LT Pro" panose="020B0504020202020204" pitchFamily="34" charset="0"/>
              </a:rPr>
              <a:t>private </a:t>
            </a:r>
            <a:r>
              <a:rPr lang="en-US" sz="1800" i="1" dirty="0">
                <a:latin typeface="Avenir Next LT Pro" panose="020B0504020202020204" pitchFamily="34" charset="0"/>
              </a:rPr>
              <a:t>signing</a:t>
            </a:r>
            <a:r>
              <a:rPr lang="en-US" sz="1800" dirty="0">
                <a:latin typeface="Avenir Next LT Pro" panose="020B0504020202020204" pitchFamily="34" charset="0"/>
              </a:rPr>
              <a:t> key, public </a:t>
            </a:r>
            <a:r>
              <a:rPr lang="en-US" sz="1800" i="1" dirty="0">
                <a:latin typeface="Avenir Next LT Pro" panose="020B0504020202020204" pitchFamily="34" charset="0"/>
              </a:rPr>
              <a:t>verification </a:t>
            </a:r>
            <a:r>
              <a:rPr lang="en-US" sz="1800" dirty="0">
                <a:latin typeface="Avenir Next LT Pro" panose="020B0504020202020204" pitchFamily="34" charset="0"/>
              </a:rPr>
              <a:t>key.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C7C971-99E3-4B4C-9200-B5AD94856CD5}"/>
              </a:ext>
            </a:extLst>
          </p:cNvPr>
          <p:cNvSpPr/>
          <p:nvPr/>
        </p:nvSpPr>
        <p:spPr>
          <a:xfrm>
            <a:off x="558800" y="1798848"/>
            <a:ext cx="4298950" cy="3806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venir Next LT Pro" panose="020B0504020202020204" pitchFamily="34" charset="0"/>
              </a:rPr>
              <a:t>Alice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B15DE-0A5F-4A04-BB21-0BB96B2E75C4}"/>
              </a:ext>
            </a:extLst>
          </p:cNvPr>
          <p:cNvGrpSpPr/>
          <p:nvPr/>
        </p:nvGrpSpPr>
        <p:grpSpPr>
          <a:xfrm>
            <a:off x="1262887" y="2216731"/>
            <a:ext cx="2871555" cy="941035"/>
            <a:chOff x="7110228" y="2148394"/>
            <a:chExt cx="2871555" cy="9410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6E125C-D43E-406E-B484-2FEDCA1679CD}"/>
                </a:ext>
              </a:extLst>
            </p:cNvPr>
            <p:cNvGrpSpPr/>
            <p:nvPr/>
          </p:nvGrpSpPr>
          <p:grpSpPr>
            <a:xfrm>
              <a:off x="7110228" y="2148396"/>
              <a:ext cx="489844" cy="941033"/>
              <a:chOff x="7110228" y="2148396"/>
              <a:chExt cx="489844" cy="94103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84756EF-1DBE-48DD-9D7F-2BBC61A81CE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1873F08-0F2D-4A45-8AB4-D20C44C2D000}"/>
                  </a:ext>
                </a:extLst>
              </p:cNvPr>
              <p:cNvCxnSpPr>
                <a:stCxn id="81" idx="1"/>
                <a:endCxn id="81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05255AB-1E16-4764-BF25-C86749D30B8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A7B078DF-F837-45B5-B252-8B5EE46978EA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D540634-D5BE-4BF7-988F-E8865DE7DCAC}"/>
                </a:ext>
              </a:extLst>
            </p:cNvPr>
            <p:cNvGrpSpPr/>
            <p:nvPr/>
          </p:nvGrpSpPr>
          <p:grpSpPr>
            <a:xfrm>
              <a:off x="7572652" y="2148395"/>
              <a:ext cx="489844" cy="941033"/>
              <a:chOff x="7110228" y="2148396"/>
              <a:chExt cx="489844" cy="94103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EF339A2-4984-47E7-B09E-3DC0645BC26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BEAC2E6-7D61-4D8B-A09D-0F9BFAB40D9E}"/>
                  </a:ext>
                </a:extLst>
              </p:cNvPr>
              <p:cNvCxnSpPr>
                <a:stCxn id="77" idx="1"/>
                <a:endCxn id="77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93B0513-AF7F-44E1-B75A-A0FFFCAECCC1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3094B951-AA99-4BC3-88CE-DE22493C3ECC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004C2DC-FD1F-43BD-ADAD-BA6061B52B88}"/>
                </a:ext>
              </a:extLst>
            </p:cNvPr>
            <p:cNvGrpSpPr/>
            <p:nvPr/>
          </p:nvGrpSpPr>
          <p:grpSpPr>
            <a:xfrm>
              <a:off x="8035076" y="2148395"/>
              <a:ext cx="489844" cy="941033"/>
              <a:chOff x="7110228" y="2148396"/>
              <a:chExt cx="489844" cy="94103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2AF822-042A-40D9-84B5-910FA56A68D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2E104D4-6F11-4B62-A4FC-6101502F9B30}"/>
                  </a:ext>
                </a:extLst>
              </p:cNvPr>
              <p:cNvCxnSpPr>
                <a:stCxn id="73" idx="1"/>
                <a:endCxn id="73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CC1B3C3-6F63-4103-A276-DFA91F8A14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822FB8E6-1560-40A4-AD2B-228DD81A165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5F201DE-8F1D-415E-9C72-2CD9CE4DDED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5CF0DDA-2390-4FFA-9EFA-0C28FA587F4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3783943-99F3-4C8E-8D87-5AFD78F4B21B}"/>
                  </a:ext>
                </a:extLst>
              </p:cNvPr>
              <p:cNvCxnSpPr>
                <a:stCxn id="69" idx="1"/>
                <a:endCxn id="69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F7029A5-7933-47BF-A0E0-91741CD97014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3599539-2B97-469A-AC29-5AA078EFBB82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F60D909-69CB-4D04-ADC2-C64AA5D14E48}"/>
                </a:ext>
              </a:extLst>
            </p:cNvPr>
            <p:cNvGrpSpPr/>
            <p:nvPr/>
          </p:nvGrpSpPr>
          <p:grpSpPr>
            <a:xfrm>
              <a:off x="9491941" y="2148394"/>
              <a:ext cx="489842" cy="941033"/>
              <a:chOff x="7110228" y="2148396"/>
              <a:chExt cx="489842" cy="94103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8654B2-F9CB-4B7F-8C09-F30D59A9244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99442BF-B365-4B39-9A1B-2C6414A26C4F}"/>
                  </a:ext>
                </a:extLst>
              </p:cNvPr>
              <p:cNvCxnSpPr>
                <a:stCxn id="65" idx="1"/>
                <a:endCxn id="65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2A2FF0D-0D2F-445F-89C2-0B5F8696D94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43D3D07-1C26-4736-BFE0-07EC17B0DBEB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ED0A57-9F9F-463F-9372-7EFD5794FD39}"/>
              </a:ext>
            </a:extLst>
          </p:cNvPr>
          <p:cNvGrpSpPr/>
          <p:nvPr/>
        </p:nvGrpSpPr>
        <p:grpSpPr>
          <a:xfrm>
            <a:off x="7228818" y="2248275"/>
            <a:ext cx="2876621" cy="941035"/>
            <a:chOff x="7110228" y="2148394"/>
            <a:chExt cx="2876621" cy="9410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B7BED5-D9ED-4D11-BF78-0FCCC36E9E7A}"/>
                </a:ext>
              </a:extLst>
            </p:cNvPr>
            <p:cNvGrpSpPr/>
            <p:nvPr/>
          </p:nvGrpSpPr>
          <p:grpSpPr>
            <a:xfrm>
              <a:off x="7110228" y="2148396"/>
              <a:ext cx="494908" cy="941033"/>
              <a:chOff x="7110228" y="2148396"/>
              <a:chExt cx="494908" cy="94103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643DBDA-FCCC-4C1D-B0F9-8379DFA2D398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D7FBE9C-7761-4CC2-8C58-77016EDCF7E7}"/>
                  </a:ext>
                </a:extLst>
              </p:cNvPr>
              <p:cNvCxnSpPr>
                <a:stCxn id="52" idx="1"/>
                <a:endCxn id="52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2533F8D-6123-4E93-ABFF-CD217362A3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842A21EA-48C0-4DB3-9274-698216B0B4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499AAA2-BF08-4AEB-8941-79336A760F8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DEC5B37-BFB2-4037-A600-F9C47E421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238A5E-0DB3-45AF-A150-E3EAECD45BBD}"/>
                </a:ext>
              </a:extLst>
            </p:cNvPr>
            <p:cNvGrpSpPr/>
            <p:nvPr/>
          </p:nvGrpSpPr>
          <p:grpSpPr>
            <a:xfrm>
              <a:off x="7572652" y="2148395"/>
              <a:ext cx="494908" cy="941033"/>
              <a:chOff x="7110228" y="2148396"/>
              <a:chExt cx="494908" cy="94103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F80837-CDDC-4598-971F-FE4E287D980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83E1319-6D18-4F75-A826-5D46649E05BF}"/>
                  </a:ext>
                </a:extLst>
              </p:cNvPr>
              <p:cNvCxnSpPr>
                <a:stCxn id="48" idx="1"/>
                <a:endCxn id="48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EABA431-40FB-4CA6-9A03-A2F4A6D66E8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ED9B301-93A6-4FF0-93BD-19310926D5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0D2C086-D61C-43AE-8291-0AB2185562F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B867EFE9-C038-40EE-9EDE-90060C22EC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D9486F-3570-4662-A1C9-B970136062C3}"/>
                </a:ext>
              </a:extLst>
            </p:cNvPr>
            <p:cNvGrpSpPr/>
            <p:nvPr/>
          </p:nvGrpSpPr>
          <p:grpSpPr>
            <a:xfrm>
              <a:off x="8035076" y="2148395"/>
              <a:ext cx="494908" cy="941033"/>
              <a:chOff x="7110228" y="2148396"/>
              <a:chExt cx="494908" cy="94103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64258A4-EAEC-4B2B-8AF8-09F236DC7C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2A5CA28-B19C-411B-8742-EEB81D3DC8C0}"/>
                  </a:ext>
                </a:extLst>
              </p:cNvPr>
              <p:cNvCxnSpPr>
                <a:stCxn id="44" idx="1"/>
                <a:endCxn id="4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7FA1B1CA-132C-47FC-B011-3C5C772ED97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78AEE46-0D23-47A4-81AA-181D7A6DB1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1FB53FB0-66D9-4495-9AB6-C9956F8A68E2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7E466913-1561-4394-9B1F-5BF7B58D7C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E01152F-E78E-42D1-9F70-3DBA74984E6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76B4D3-C351-4890-BEED-C6828C1C0F74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BB7D5A7-1895-4D89-9E75-0F877EE046F7}"/>
                  </a:ext>
                </a:extLst>
              </p:cNvPr>
              <p:cNvCxnSpPr>
                <a:stCxn id="40" idx="1"/>
                <a:endCxn id="4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85420A9-4BA4-4CA1-B3B5-CDB72BD2896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36852CE-3E36-4B61-94BF-5CC0B1329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D253395-397C-4E0F-851F-6B0E3AE9DDB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27387597-5CAF-42A4-98AD-C72E4A2F8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1118CC-8810-4104-9398-D83C832E067D}"/>
                </a:ext>
              </a:extLst>
            </p:cNvPr>
            <p:cNvGrpSpPr/>
            <p:nvPr/>
          </p:nvGrpSpPr>
          <p:grpSpPr>
            <a:xfrm>
              <a:off x="9491941" y="2148394"/>
              <a:ext cx="494908" cy="941033"/>
              <a:chOff x="7110228" y="2148396"/>
              <a:chExt cx="494908" cy="94103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74F13D8-2E81-4614-BE50-0E1817B5D8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47A0DAF-0678-45D7-BC50-0A344B8F7BA9}"/>
                  </a:ext>
                </a:extLst>
              </p:cNvPr>
              <p:cNvCxnSpPr>
                <a:stCxn id="36" idx="1"/>
                <a:endCxn id="36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B16D860-7D9A-4C9C-9C82-449DC1FC48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CB245023-0E08-4586-9364-7CC7A348F2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335099-8C51-4C46-BEF7-CE5B3611CE0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9685DDF-4636-4724-8E34-F55231AEB9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7F3791D-2304-4A75-91C0-879C185BF1FE}"/>
              </a:ext>
            </a:extLst>
          </p:cNvPr>
          <p:cNvSpPr/>
          <p:nvPr/>
        </p:nvSpPr>
        <p:spPr>
          <a:xfrm>
            <a:off x="11035903" y="2273986"/>
            <a:ext cx="703824" cy="56878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/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blipFill>
                <a:blip r:embed="rId2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1AF581-4DA1-4F42-A94D-67BF0913C7B1}"/>
              </a:ext>
            </a:extLst>
          </p:cNvPr>
          <p:cNvSpPr txBox="1"/>
          <p:nvPr/>
        </p:nvSpPr>
        <p:spPr>
          <a:xfrm>
            <a:off x="9003193" y="170995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venir Next LT Pro" panose="020B0504020202020204" pitchFamily="34" charset="0"/>
              </a:rPr>
              <a:t>PUBLIC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5443CD-7495-47C6-95C7-E2911B372F02}"/>
              </a:ext>
            </a:extLst>
          </p:cNvPr>
          <p:cNvGrpSpPr/>
          <p:nvPr/>
        </p:nvGrpSpPr>
        <p:grpSpPr>
          <a:xfrm>
            <a:off x="689998" y="3189308"/>
            <a:ext cx="4221016" cy="1515443"/>
            <a:chOff x="689998" y="3189308"/>
            <a:chExt cx="4221016" cy="15154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8D26FF-6DB2-490C-B227-6EDBE3670EC5}"/>
                </a:ext>
              </a:extLst>
            </p:cNvPr>
            <p:cNvGrpSpPr/>
            <p:nvPr/>
          </p:nvGrpSpPr>
          <p:grpSpPr>
            <a:xfrm>
              <a:off x="689998" y="3189308"/>
              <a:ext cx="4221016" cy="394289"/>
              <a:chOff x="617500" y="3372386"/>
              <a:chExt cx="4221016" cy="3942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5D1192E-7951-4F22-ABDC-DBA3AC179F97}"/>
                      </a:ext>
                    </a:extLst>
                  </p:cNvPr>
                  <p:cNvSpPr txBox="1"/>
                  <p:nvPr/>
                </p:nvSpPr>
                <p:spPr>
                  <a:xfrm>
                    <a:off x="1206839" y="3382262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5D1192E-7951-4F22-ABDC-DBA3AC179F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839" y="3382262"/>
                    <a:ext cx="365806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E778E2F6-7C72-466D-8754-5C87769B4F5F}"/>
                      </a:ext>
                    </a:extLst>
                  </p:cNvPr>
                  <p:cNvSpPr txBox="1"/>
                  <p:nvPr/>
                </p:nvSpPr>
                <p:spPr>
                  <a:xfrm>
                    <a:off x="1669263" y="3382261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E778E2F6-7C72-466D-8754-5C87769B4F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9263" y="3382261"/>
                    <a:ext cx="365806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E3260ED-7866-4CB0-AB06-78F3AA318B03}"/>
                      </a:ext>
                    </a:extLst>
                  </p:cNvPr>
                  <p:cNvSpPr txBox="1"/>
                  <p:nvPr/>
                </p:nvSpPr>
                <p:spPr>
                  <a:xfrm>
                    <a:off x="2131687" y="3382261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E3260ED-7866-4CB0-AB06-78F3AA318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1687" y="3382261"/>
                    <a:ext cx="365806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B69FB60-99D9-4279-92DA-ADD16C9CFD14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098" y="3397343"/>
                    <a:ext cx="4106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B69FB60-99D9-4279-92DA-ADD16C9CFD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098" y="3397343"/>
                    <a:ext cx="410690" cy="36933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F7D09A13-0209-4F68-9CE2-BDAB0E2B2DE9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552" y="3382260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F7D09A13-0209-4F68-9CE2-BDAB0E2B2D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8552" y="3382260"/>
                    <a:ext cx="365806" cy="36933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6D86537D-64E6-4F19-97CE-84F48F7D32F7}"/>
                      </a:ext>
                    </a:extLst>
                  </p:cNvPr>
                  <p:cNvSpPr txBox="1"/>
                  <p:nvPr/>
                </p:nvSpPr>
                <p:spPr>
                  <a:xfrm>
                    <a:off x="3813107" y="3372386"/>
                    <a:ext cx="1025409" cy="3792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6D86537D-64E6-4F19-97CE-84F48F7D32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3107" y="3372386"/>
                    <a:ext cx="1025409" cy="379206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F6C6F7A-7768-43C5-BBA9-79711C3F8826}"/>
                      </a:ext>
                    </a:extLst>
                  </p:cNvPr>
                  <p:cNvSpPr txBox="1"/>
                  <p:nvPr/>
                </p:nvSpPr>
                <p:spPr>
                  <a:xfrm>
                    <a:off x="617500" y="3382260"/>
                    <a:ext cx="724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F6C6F7A-7768-43C5-BBA9-79711C3F88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500" y="3382260"/>
                    <a:ext cx="724044" cy="369332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C050B5-948F-4B02-BE05-FBD876FE9106}"/>
                </a:ext>
              </a:extLst>
            </p:cNvPr>
            <p:cNvGrpSpPr/>
            <p:nvPr/>
          </p:nvGrpSpPr>
          <p:grpSpPr>
            <a:xfrm>
              <a:off x="1274255" y="3763025"/>
              <a:ext cx="2871555" cy="941726"/>
              <a:chOff x="1244642" y="4028549"/>
              <a:chExt cx="2871555" cy="941726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B54A108-292F-4C4F-8143-5AC46D75AA47}"/>
                  </a:ext>
                </a:extLst>
              </p:cNvPr>
              <p:cNvGrpSpPr/>
              <p:nvPr/>
            </p:nvGrpSpPr>
            <p:grpSpPr>
              <a:xfrm>
                <a:off x="1244642" y="4029240"/>
                <a:ext cx="2871555" cy="941035"/>
                <a:chOff x="7110228" y="2148394"/>
                <a:chExt cx="2871555" cy="941035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1B2A9BEA-93CF-4004-BF01-0344F6307923}"/>
                    </a:ext>
                  </a:extLst>
                </p:cNvPr>
                <p:cNvGrpSpPr/>
                <p:nvPr/>
              </p:nvGrpSpPr>
              <p:grpSpPr>
                <a:xfrm>
                  <a:off x="7110228" y="2148396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5AC73E0-F320-4604-855E-11AE58CF9742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5E56AAE2-8C6E-4FAA-AF67-FE8C9F8EDBE2}"/>
                      </a:ext>
                    </a:extLst>
                  </p:cNvPr>
                  <p:cNvCxnSpPr>
                    <a:stCxn id="148" idx="1"/>
                    <a:endCxn id="148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0" name="TextBox 149">
                        <a:extLst>
                          <a:ext uri="{FF2B5EF4-FFF2-40B4-BE49-F238E27FC236}">
                            <a16:creationId xmlns:a16="http://schemas.microsoft.com/office/drawing/2014/main" id="{EB4A8F6A-E5A9-43A3-80E0-E1C37070DD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012D59D5-523F-4A47-AC4E-94C9E91E459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1" name="TextBox 150">
                        <a:extLst>
                          <a:ext uri="{FF2B5EF4-FFF2-40B4-BE49-F238E27FC236}">
                            <a16:creationId xmlns:a16="http://schemas.microsoft.com/office/drawing/2014/main" id="{500179C1-F532-4F09-B477-530F7B31B1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BB00B9C5-3A3F-4BC7-9FD0-F46503A56D7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C10237F-DA74-4821-94A3-C131511042CA}"/>
                    </a:ext>
                  </a:extLst>
                </p:cNvPr>
                <p:cNvGrpSpPr/>
                <p:nvPr/>
              </p:nvGrpSpPr>
              <p:grpSpPr>
                <a:xfrm>
                  <a:off x="7572652" y="214839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B5CB436D-2DDE-4D7D-8EAA-C003A5F8D424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97C95A94-C816-4803-A32F-53D1AEB427F3}"/>
                      </a:ext>
                    </a:extLst>
                  </p:cNvPr>
                  <p:cNvCxnSpPr>
                    <a:stCxn id="144" idx="1"/>
                    <a:endCxn id="144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>
                        <a:extLst>
                          <a:ext uri="{FF2B5EF4-FFF2-40B4-BE49-F238E27FC236}">
                            <a16:creationId xmlns:a16="http://schemas.microsoft.com/office/drawing/2014/main" id="{793D1F9B-1472-4DF8-810E-AB8F9DE505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88C0CEB9-C66F-4FB4-B2D5-942C4A45BC3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TextBox 146">
                        <a:extLst>
                          <a:ext uri="{FF2B5EF4-FFF2-40B4-BE49-F238E27FC236}">
                            <a16:creationId xmlns:a16="http://schemas.microsoft.com/office/drawing/2014/main" id="{42F5F01E-47C0-4D8F-AAAD-FA6BF949AB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CA3486D5-C6B1-4BAE-A48F-EBFBB7801E7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CC8A00B-6222-4986-9C6B-B513B07CA590}"/>
                    </a:ext>
                  </a:extLst>
                </p:cNvPr>
                <p:cNvGrpSpPr/>
                <p:nvPr/>
              </p:nvGrpSpPr>
              <p:grpSpPr>
                <a:xfrm>
                  <a:off x="8035076" y="214839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DA2C6FF2-3C47-40F0-BD94-243C57F4D6E4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D6B8933D-A699-40F5-AE4C-4464A5168EF0}"/>
                      </a:ext>
                    </a:extLst>
                  </p:cNvPr>
                  <p:cNvCxnSpPr>
                    <a:stCxn id="139" idx="1"/>
                    <a:endCxn id="139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2" name="TextBox 141">
                        <a:extLst>
                          <a:ext uri="{FF2B5EF4-FFF2-40B4-BE49-F238E27FC236}">
                            <a16:creationId xmlns:a16="http://schemas.microsoft.com/office/drawing/2014/main" id="{BD6202E4-DA59-49C2-8070-2534641EB8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>
                        <a:extLst>
                          <a:ext uri="{FF2B5EF4-FFF2-40B4-BE49-F238E27FC236}">
                            <a16:creationId xmlns:a16="http://schemas.microsoft.com/office/drawing/2014/main" id="{0EA41416-BDAE-48B1-92D0-AA19062BC91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9E8CC59D-5030-4AB5-A508-0A081F610B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6BBC02D7-6153-46E7-B8D0-671D8C69C5E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B2548741-CD66-441C-A468-DD078AFB733C}"/>
                    </a:ext>
                  </a:extLst>
                </p:cNvPr>
                <p:cNvGrpSpPr/>
                <p:nvPr/>
              </p:nvGrpSpPr>
              <p:grpSpPr>
                <a:xfrm>
                  <a:off x="8489530" y="2148395"/>
                  <a:ext cx="1002411" cy="941033"/>
                  <a:chOff x="7111014" y="2148396"/>
                  <a:chExt cx="461638" cy="94103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9FF49C20-A8EF-4F38-AAD4-DD5C1D9294DF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C5E4DEA7-BA54-416E-8F10-ADEB37BFC2EE}"/>
                      </a:ext>
                    </a:extLst>
                  </p:cNvPr>
                  <p:cNvCxnSpPr>
                    <a:stCxn id="135" idx="1"/>
                    <a:endCxn id="135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CB0D9DF7-1738-4645-9F49-3C4DE0F847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37583" y="2198989"/>
                        <a:ext cx="18913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2F3C7901-8D79-4B38-BB65-37E592B1F92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37583" y="2198989"/>
                        <a:ext cx="189134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8" name="TextBox 137">
                        <a:extLst>
                          <a:ext uri="{FF2B5EF4-FFF2-40B4-BE49-F238E27FC236}">
                            <a16:creationId xmlns:a16="http://schemas.microsoft.com/office/drawing/2014/main" id="{3B0C841D-EA67-41D8-91B4-5CD558DE8B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37583" y="2661958"/>
                        <a:ext cx="18913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TextBox 65">
                        <a:extLst>
                          <a:ext uri="{FF2B5EF4-FFF2-40B4-BE49-F238E27FC236}">
                            <a16:creationId xmlns:a16="http://schemas.microsoft.com/office/drawing/2014/main" id="{C4CA177D-914E-4261-BD3B-9D19719B92C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37583" y="2661958"/>
                        <a:ext cx="189134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8E3D4767-2202-4503-9F8C-D2908C9630CF}"/>
                    </a:ext>
                  </a:extLst>
                </p:cNvPr>
                <p:cNvGrpSpPr/>
                <p:nvPr/>
              </p:nvGrpSpPr>
              <p:grpSpPr>
                <a:xfrm>
                  <a:off x="9491941" y="2148394"/>
                  <a:ext cx="489842" cy="941033"/>
                  <a:chOff x="7110228" y="2148396"/>
                  <a:chExt cx="489842" cy="941033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CCCD9708-4725-430E-A049-C463302F6C18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DB743609-763D-430B-889F-C1E0EA698A28}"/>
                      </a:ext>
                    </a:extLst>
                  </p:cNvPr>
                  <p:cNvCxnSpPr>
                    <a:stCxn id="131" idx="1"/>
                    <a:endCxn id="131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13A5A3D1-82B9-449D-A078-A9C5A8060C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4" cy="38677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>
                        <a:extLst>
                          <a:ext uri="{FF2B5EF4-FFF2-40B4-BE49-F238E27FC236}">
                            <a16:creationId xmlns:a16="http://schemas.microsoft.com/office/drawing/2014/main" id="{0501F2BF-EA99-42D8-BC11-B4C56552C70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4" cy="386773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312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A88D258B-5160-4ED3-945E-58536452B08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76028" cy="3844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6" name="TextBox 75">
                        <a:extLst>
                          <a:ext uri="{FF2B5EF4-FFF2-40B4-BE49-F238E27FC236}">
                            <a16:creationId xmlns:a16="http://schemas.microsoft.com/office/drawing/2014/main" id="{E858826B-0B41-4EF8-8BA9-FA8DF37713D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76028" cy="38446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b="-47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C4D5E8A-485D-4148-8DEA-C167B50A134C}"/>
                  </a:ext>
                </a:extLst>
              </p:cNvPr>
              <p:cNvSpPr/>
              <p:nvPr/>
            </p:nvSpPr>
            <p:spPr>
              <a:xfrm>
                <a:off x="1699372" y="4028549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AC9C0815-9D44-4673-BE73-8487F2FA37EA}"/>
                  </a:ext>
                </a:extLst>
              </p:cNvPr>
              <p:cNvSpPr/>
              <p:nvPr/>
            </p:nvSpPr>
            <p:spPr>
              <a:xfrm>
                <a:off x="1250651" y="4492211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EEE604B-F8C5-4191-9D57-C9BCBAFC9317}"/>
                  </a:ext>
                </a:extLst>
              </p:cNvPr>
              <p:cNvSpPr/>
              <p:nvPr/>
            </p:nvSpPr>
            <p:spPr>
              <a:xfrm>
                <a:off x="2168139" y="4492518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D57DA54-C333-4BA7-965A-A15CC39D9FDF}"/>
                  </a:ext>
                </a:extLst>
              </p:cNvPr>
              <p:cNvSpPr/>
              <p:nvPr/>
            </p:nvSpPr>
            <p:spPr>
              <a:xfrm>
                <a:off x="3624163" y="4028549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69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48984 0.1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4B631DB-9E54-4070-B90B-A20C112BA63F}"/>
                  </a:ext>
                </a:extLst>
              </p:cNvPr>
              <p:cNvSpPr/>
              <p:nvPr/>
            </p:nvSpPr>
            <p:spPr>
              <a:xfrm>
                <a:off x="6549628" y="4428645"/>
                <a:ext cx="4486275" cy="195042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r"/>
                <a:r>
                  <a:rPr lang="en-US" sz="1600" b="1" dirty="0">
                    <a:latin typeface="Avenir Next LT Pro" panose="020B0504020202020204" pitchFamily="34" charset="0"/>
                  </a:rPr>
                  <a:t>digital signature of document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4B631DB-9E54-4070-B90B-A20C112BA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28" y="4428645"/>
                <a:ext cx="4486275" cy="19504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LAMPORT SIGNATURE SCHEME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New setting: </a:t>
            </a:r>
            <a:r>
              <a:rPr lang="en-US" sz="1800" dirty="0">
                <a:latin typeface="Avenir Next LT Pro" panose="020B0504020202020204" pitchFamily="34" charset="0"/>
              </a:rPr>
              <a:t>private </a:t>
            </a:r>
            <a:r>
              <a:rPr lang="en-US" sz="1800" i="1" dirty="0">
                <a:latin typeface="Avenir Next LT Pro" panose="020B0504020202020204" pitchFamily="34" charset="0"/>
              </a:rPr>
              <a:t>signing</a:t>
            </a:r>
            <a:r>
              <a:rPr lang="en-US" sz="1800" dirty="0">
                <a:latin typeface="Avenir Next LT Pro" panose="020B0504020202020204" pitchFamily="34" charset="0"/>
              </a:rPr>
              <a:t> key, public </a:t>
            </a:r>
            <a:r>
              <a:rPr lang="en-US" sz="1800" i="1" dirty="0">
                <a:latin typeface="Avenir Next LT Pro" panose="020B0504020202020204" pitchFamily="34" charset="0"/>
              </a:rPr>
              <a:t>verification </a:t>
            </a:r>
            <a:r>
              <a:rPr lang="en-US" sz="1800" dirty="0">
                <a:latin typeface="Avenir Next LT Pro" panose="020B0504020202020204" pitchFamily="34" charset="0"/>
              </a:rPr>
              <a:t>key.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C7C971-99E3-4B4C-9200-B5AD94856CD5}"/>
              </a:ext>
            </a:extLst>
          </p:cNvPr>
          <p:cNvSpPr/>
          <p:nvPr/>
        </p:nvSpPr>
        <p:spPr>
          <a:xfrm>
            <a:off x="558800" y="1798848"/>
            <a:ext cx="4298950" cy="3806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venir Next LT Pro" panose="020B0504020202020204" pitchFamily="34" charset="0"/>
              </a:rPr>
              <a:t>Alice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B15DE-0A5F-4A04-BB21-0BB96B2E75C4}"/>
              </a:ext>
            </a:extLst>
          </p:cNvPr>
          <p:cNvGrpSpPr/>
          <p:nvPr/>
        </p:nvGrpSpPr>
        <p:grpSpPr>
          <a:xfrm>
            <a:off x="1262887" y="2216731"/>
            <a:ext cx="2871555" cy="941035"/>
            <a:chOff x="7110228" y="2148394"/>
            <a:chExt cx="2871555" cy="9410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6E125C-D43E-406E-B484-2FEDCA1679CD}"/>
                </a:ext>
              </a:extLst>
            </p:cNvPr>
            <p:cNvGrpSpPr/>
            <p:nvPr/>
          </p:nvGrpSpPr>
          <p:grpSpPr>
            <a:xfrm>
              <a:off x="7110228" y="2148396"/>
              <a:ext cx="489844" cy="941033"/>
              <a:chOff x="7110228" y="2148396"/>
              <a:chExt cx="489844" cy="94103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84756EF-1DBE-48DD-9D7F-2BBC61A81CE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1873F08-0F2D-4A45-8AB4-D20C44C2D000}"/>
                  </a:ext>
                </a:extLst>
              </p:cNvPr>
              <p:cNvCxnSpPr>
                <a:stCxn id="81" idx="1"/>
                <a:endCxn id="81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05255AB-1E16-4764-BF25-C86749D30B8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A7B078DF-F837-45B5-B252-8B5EE46978EA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D540634-D5BE-4BF7-988F-E8865DE7DCAC}"/>
                </a:ext>
              </a:extLst>
            </p:cNvPr>
            <p:cNvGrpSpPr/>
            <p:nvPr/>
          </p:nvGrpSpPr>
          <p:grpSpPr>
            <a:xfrm>
              <a:off x="7572652" y="2148395"/>
              <a:ext cx="489844" cy="941033"/>
              <a:chOff x="7110228" y="2148396"/>
              <a:chExt cx="489844" cy="94103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EF339A2-4984-47E7-B09E-3DC0645BC26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BEAC2E6-7D61-4D8B-A09D-0F9BFAB40D9E}"/>
                  </a:ext>
                </a:extLst>
              </p:cNvPr>
              <p:cNvCxnSpPr>
                <a:stCxn id="77" idx="1"/>
                <a:endCxn id="77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93B0513-AF7F-44E1-B75A-A0FFFCAECCC1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3094B951-AA99-4BC3-88CE-DE22493C3ECC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004C2DC-FD1F-43BD-ADAD-BA6061B52B88}"/>
                </a:ext>
              </a:extLst>
            </p:cNvPr>
            <p:cNvGrpSpPr/>
            <p:nvPr/>
          </p:nvGrpSpPr>
          <p:grpSpPr>
            <a:xfrm>
              <a:off x="8035076" y="2148395"/>
              <a:ext cx="489844" cy="941033"/>
              <a:chOff x="7110228" y="2148396"/>
              <a:chExt cx="489844" cy="94103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2AF822-042A-40D9-84B5-910FA56A68D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2E104D4-6F11-4B62-A4FC-6101502F9B30}"/>
                  </a:ext>
                </a:extLst>
              </p:cNvPr>
              <p:cNvCxnSpPr>
                <a:stCxn id="73" idx="1"/>
                <a:endCxn id="73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CC1B3C3-6F63-4103-A276-DFA91F8A14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822FB8E6-1560-40A4-AD2B-228DD81A165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5F201DE-8F1D-415E-9C72-2CD9CE4DDED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5CF0DDA-2390-4FFA-9EFA-0C28FA587F4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3783943-99F3-4C8E-8D87-5AFD78F4B21B}"/>
                  </a:ext>
                </a:extLst>
              </p:cNvPr>
              <p:cNvCxnSpPr>
                <a:stCxn id="69" idx="1"/>
                <a:endCxn id="69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F7029A5-7933-47BF-A0E0-91741CD97014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3599539-2B97-469A-AC29-5AA078EFBB82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F60D909-69CB-4D04-ADC2-C64AA5D14E48}"/>
                </a:ext>
              </a:extLst>
            </p:cNvPr>
            <p:cNvGrpSpPr/>
            <p:nvPr/>
          </p:nvGrpSpPr>
          <p:grpSpPr>
            <a:xfrm>
              <a:off x="9491941" y="2148394"/>
              <a:ext cx="489842" cy="941033"/>
              <a:chOff x="7110228" y="2148396"/>
              <a:chExt cx="489842" cy="94103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8654B2-F9CB-4B7F-8C09-F30D59A9244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99442BF-B365-4B39-9A1B-2C6414A26C4F}"/>
                  </a:ext>
                </a:extLst>
              </p:cNvPr>
              <p:cNvCxnSpPr>
                <a:stCxn id="65" idx="1"/>
                <a:endCxn id="65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2A2FF0D-0D2F-445F-89C2-0B5F8696D94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43D3D07-1C26-4736-BFE0-07EC17B0DBEB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ED0A57-9F9F-463F-9372-7EFD5794FD39}"/>
              </a:ext>
            </a:extLst>
          </p:cNvPr>
          <p:cNvGrpSpPr/>
          <p:nvPr/>
        </p:nvGrpSpPr>
        <p:grpSpPr>
          <a:xfrm>
            <a:off x="7228818" y="2248275"/>
            <a:ext cx="2876621" cy="941035"/>
            <a:chOff x="7110228" y="2148394"/>
            <a:chExt cx="2876621" cy="9410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B7BED5-D9ED-4D11-BF78-0FCCC36E9E7A}"/>
                </a:ext>
              </a:extLst>
            </p:cNvPr>
            <p:cNvGrpSpPr/>
            <p:nvPr/>
          </p:nvGrpSpPr>
          <p:grpSpPr>
            <a:xfrm>
              <a:off x="7110228" y="2148396"/>
              <a:ext cx="494908" cy="941033"/>
              <a:chOff x="7110228" y="2148396"/>
              <a:chExt cx="494908" cy="94103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643DBDA-FCCC-4C1D-B0F9-8379DFA2D398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D7FBE9C-7761-4CC2-8C58-77016EDCF7E7}"/>
                  </a:ext>
                </a:extLst>
              </p:cNvPr>
              <p:cNvCxnSpPr>
                <a:stCxn id="52" idx="1"/>
                <a:endCxn id="52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2533F8D-6123-4E93-ABFF-CD217362A3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842A21EA-48C0-4DB3-9274-698216B0B4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499AAA2-BF08-4AEB-8941-79336A760F8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DEC5B37-BFB2-4037-A600-F9C47E421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238A5E-0DB3-45AF-A150-E3EAECD45BBD}"/>
                </a:ext>
              </a:extLst>
            </p:cNvPr>
            <p:cNvGrpSpPr/>
            <p:nvPr/>
          </p:nvGrpSpPr>
          <p:grpSpPr>
            <a:xfrm>
              <a:off x="7572652" y="2148395"/>
              <a:ext cx="494908" cy="941033"/>
              <a:chOff x="7110228" y="2148396"/>
              <a:chExt cx="494908" cy="94103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F80837-CDDC-4598-971F-FE4E287D9801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83E1319-6D18-4F75-A826-5D46649E05BF}"/>
                  </a:ext>
                </a:extLst>
              </p:cNvPr>
              <p:cNvCxnSpPr>
                <a:stCxn id="48" idx="1"/>
                <a:endCxn id="48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EABA431-40FB-4CA6-9A03-A2F4A6D66E8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ED9B301-93A6-4FF0-93BD-19310926D5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0D2C086-D61C-43AE-8291-0AB2185562F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B867EFE9-C038-40EE-9EDE-90060C22EC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D9486F-3570-4662-A1C9-B970136062C3}"/>
                </a:ext>
              </a:extLst>
            </p:cNvPr>
            <p:cNvGrpSpPr/>
            <p:nvPr/>
          </p:nvGrpSpPr>
          <p:grpSpPr>
            <a:xfrm>
              <a:off x="8035076" y="2148395"/>
              <a:ext cx="494908" cy="941033"/>
              <a:chOff x="7110228" y="2148396"/>
              <a:chExt cx="494908" cy="94103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64258A4-EAEC-4B2B-8AF8-09F236DC7C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2A5CA28-B19C-411B-8742-EEB81D3DC8C0}"/>
                  </a:ext>
                </a:extLst>
              </p:cNvPr>
              <p:cNvCxnSpPr>
                <a:stCxn id="44" idx="1"/>
                <a:endCxn id="4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7FA1B1CA-132C-47FC-B011-3C5C772ED97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78AEE46-0D23-47A4-81AA-181D7A6DB1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1FB53FB0-66D9-4495-9AB6-C9956F8A68E2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7E466913-1561-4394-9B1F-5BF7B58D7C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E01152F-E78E-42D1-9F70-3DBA74984E6F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76B4D3-C351-4890-BEED-C6828C1C0F74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BB7D5A7-1895-4D89-9E75-0F877EE046F7}"/>
                  </a:ext>
                </a:extLst>
              </p:cNvPr>
              <p:cNvCxnSpPr>
                <a:stCxn id="40" idx="1"/>
                <a:endCxn id="4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85420A9-4BA4-4CA1-B3B5-CDB72BD2896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36852CE-3E36-4B61-94BF-5CC0B1329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D253395-397C-4E0F-851F-6B0E3AE9DDB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27387597-5CAF-42A4-98AD-C72E4A2F8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1118CC-8810-4104-9398-D83C832E067D}"/>
                </a:ext>
              </a:extLst>
            </p:cNvPr>
            <p:cNvGrpSpPr/>
            <p:nvPr/>
          </p:nvGrpSpPr>
          <p:grpSpPr>
            <a:xfrm>
              <a:off x="9491941" y="2148394"/>
              <a:ext cx="494908" cy="941033"/>
              <a:chOff x="7110228" y="2148396"/>
              <a:chExt cx="494908" cy="94103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74F13D8-2E81-4614-BE50-0E1817B5D88C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47A0DAF-0678-45D7-BC50-0A344B8F7BA9}"/>
                  </a:ext>
                </a:extLst>
              </p:cNvPr>
              <p:cNvCxnSpPr>
                <a:stCxn id="36" idx="1"/>
                <a:endCxn id="36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B16D860-7D9A-4C9C-9C82-449DC1FC48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CB245023-0E08-4586-9364-7CC7A348F2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335099-8C51-4C46-BEF7-CE5B3611CE0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9685DDF-4636-4724-8E34-F55231AEB9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7F3791D-2304-4A75-91C0-879C185BF1FE}"/>
              </a:ext>
            </a:extLst>
          </p:cNvPr>
          <p:cNvSpPr/>
          <p:nvPr/>
        </p:nvSpPr>
        <p:spPr>
          <a:xfrm>
            <a:off x="11035903" y="2273986"/>
            <a:ext cx="703824" cy="56878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/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1B80EB-449B-4C1A-BC2D-5C4170952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319" y="2267325"/>
                <a:ext cx="433329" cy="363751"/>
              </a:xfrm>
              <a:prstGeom prst="rect">
                <a:avLst/>
              </a:prstGeom>
              <a:blipFill>
                <a:blip r:embed="rId2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1AF581-4DA1-4F42-A94D-67BF0913C7B1}"/>
              </a:ext>
            </a:extLst>
          </p:cNvPr>
          <p:cNvSpPr txBox="1"/>
          <p:nvPr/>
        </p:nvSpPr>
        <p:spPr>
          <a:xfrm>
            <a:off x="9003193" y="170995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venir Next LT Pro" panose="020B0504020202020204" pitchFamily="34" charset="0"/>
              </a:rPr>
              <a:t>PUBLIC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5443CD-7495-47C6-95C7-E2911B372F02}"/>
              </a:ext>
            </a:extLst>
          </p:cNvPr>
          <p:cNvGrpSpPr/>
          <p:nvPr/>
        </p:nvGrpSpPr>
        <p:grpSpPr>
          <a:xfrm>
            <a:off x="6652648" y="3998933"/>
            <a:ext cx="4221016" cy="1515443"/>
            <a:chOff x="689998" y="3189308"/>
            <a:chExt cx="4221016" cy="15154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8D26FF-6DB2-490C-B227-6EDBE3670EC5}"/>
                </a:ext>
              </a:extLst>
            </p:cNvPr>
            <p:cNvGrpSpPr/>
            <p:nvPr/>
          </p:nvGrpSpPr>
          <p:grpSpPr>
            <a:xfrm>
              <a:off x="689998" y="3189308"/>
              <a:ext cx="4221016" cy="394289"/>
              <a:chOff x="617500" y="3372386"/>
              <a:chExt cx="4221016" cy="3942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5D1192E-7951-4F22-ABDC-DBA3AC179F97}"/>
                      </a:ext>
                    </a:extLst>
                  </p:cNvPr>
                  <p:cNvSpPr txBox="1"/>
                  <p:nvPr/>
                </p:nvSpPr>
                <p:spPr>
                  <a:xfrm>
                    <a:off x="1206839" y="3382262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5D1192E-7951-4F22-ABDC-DBA3AC179F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839" y="3382262"/>
                    <a:ext cx="365806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E778E2F6-7C72-466D-8754-5C87769B4F5F}"/>
                      </a:ext>
                    </a:extLst>
                  </p:cNvPr>
                  <p:cNvSpPr txBox="1"/>
                  <p:nvPr/>
                </p:nvSpPr>
                <p:spPr>
                  <a:xfrm>
                    <a:off x="1669263" y="3382261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E778E2F6-7C72-466D-8754-5C87769B4F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9263" y="3382261"/>
                    <a:ext cx="365806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E3260ED-7866-4CB0-AB06-78F3AA318B03}"/>
                      </a:ext>
                    </a:extLst>
                  </p:cNvPr>
                  <p:cNvSpPr txBox="1"/>
                  <p:nvPr/>
                </p:nvSpPr>
                <p:spPr>
                  <a:xfrm>
                    <a:off x="2131687" y="3382261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E3260ED-7866-4CB0-AB06-78F3AA318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1687" y="3382261"/>
                    <a:ext cx="365806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B69FB60-99D9-4279-92DA-ADD16C9CFD14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098" y="3397343"/>
                    <a:ext cx="4106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B69FB60-99D9-4279-92DA-ADD16C9CFD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098" y="3397343"/>
                    <a:ext cx="410690" cy="36933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F7D09A13-0209-4F68-9CE2-BDAB0E2B2DE9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552" y="3382260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F7D09A13-0209-4F68-9CE2-BDAB0E2B2D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8552" y="3382260"/>
                    <a:ext cx="365806" cy="36933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6D86537D-64E6-4F19-97CE-84F48F7D32F7}"/>
                      </a:ext>
                    </a:extLst>
                  </p:cNvPr>
                  <p:cNvSpPr txBox="1"/>
                  <p:nvPr/>
                </p:nvSpPr>
                <p:spPr>
                  <a:xfrm>
                    <a:off x="3813107" y="3372386"/>
                    <a:ext cx="1025409" cy="3792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6D86537D-64E6-4F19-97CE-84F48F7D32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3107" y="3372386"/>
                    <a:ext cx="1025409" cy="379206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F6C6F7A-7768-43C5-BBA9-79711C3F8826}"/>
                      </a:ext>
                    </a:extLst>
                  </p:cNvPr>
                  <p:cNvSpPr txBox="1"/>
                  <p:nvPr/>
                </p:nvSpPr>
                <p:spPr>
                  <a:xfrm>
                    <a:off x="617500" y="3382260"/>
                    <a:ext cx="724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F6C6F7A-7768-43C5-BBA9-79711C3F88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500" y="3382260"/>
                    <a:ext cx="724044" cy="369332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C050B5-948F-4B02-BE05-FBD876FE9106}"/>
                </a:ext>
              </a:extLst>
            </p:cNvPr>
            <p:cNvGrpSpPr/>
            <p:nvPr/>
          </p:nvGrpSpPr>
          <p:grpSpPr>
            <a:xfrm>
              <a:off x="1274255" y="3763025"/>
              <a:ext cx="2871555" cy="941726"/>
              <a:chOff x="1244642" y="4028549"/>
              <a:chExt cx="2871555" cy="941726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B54A108-292F-4C4F-8143-5AC46D75AA47}"/>
                  </a:ext>
                </a:extLst>
              </p:cNvPr>
              <p:cNvGrpSpPr/>
              <p:nvPr/>
            </p:nvGrpSpPr>
            <p:grpSpPr>
              <a:xfrm>
                <a:off x="1244642" y="4029240"/>
                <a:ext cx="2871555" cy="941035"/>
                <a:chOff x="7110228" y="2148394"/>
                <a:chExt cx="2871555" cy="941035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1B2A9BEA-93CF-4004-BF01-0344F6307923}"/>
                    </a:ext>
                  </a:extLst>
                </p:cNvPr>
                <p:cNvGrpSpPr/>
                <p:nvPr/>
              </p:nvGrpSpPr>
              <p:grpSpPr>
                <a:xfrm>
                  <a:off x="7110228" y="2148396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5AC73E0-F320-4604-855E-11AE58CF9742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5E56AAE2-8C6E-4FAA-AF67-FE8C9F8EDBE2}"/>
                      </a:ext>
                    </a:extLst>
                  </p:cNvPr>
                  <p:cNvCxnSpPr>
                    <a:stCxn id="148" idx="1"/>
                    <a:endCxn id="148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0" name="TextBox 149">
                        <a:extLst>
                          <a:ext uri="{FF2B5EF4-FFF2-40B4-BE49-F238E27FC236}">
                            <a16:creationId xmlns:a16="http://schemas.microsoft.com/office/drawing/2014/main" id="{EB4A8F6A-E5A9-43A3-80E0-E1C37070DD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012D59D5-523F-4A47-AC4E-94C9E91E459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1" name="TextBox 150">
                        <a:extLst>
                          <a:ext uri="{FF2B5EF4-FFF2-40B4-BE49-F238E27FC236}">
                            <a16:creationId xmlns:a16="http://schemas.microsoft.com/office/drawing/2014/main" id="{500179C1-F532-4F09-B477-530F7B31B1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BB00B9C5-3A3F-4BC7-9FD0-F46503A56D7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C10237F-DA74-4821-94A3-C131511042CA}"/>
                    </a:ext>
                  </a:extLst>
                </p:cNvPr>
                <p:cNvGrpSpPr/>
                <p:nvPr/>
              </p:nvGrpSpPr>
              <p:grpSpPr>
                <a:xfrm>
                  <a:off x="7572652" y="214839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B5CB436D-2DDE-4D7D-8EAA-C003A5F8D424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97C95A94-C816-4803-A32F-53D1AEB427F3}"/>
                      </a:ext>
                    </a:extLst>
                  </p:cNvPr>
                  <p:cNvCxnSpPr>
                    <a:stCxn id="144" idx="1"/>
                    <a:endCxn id="144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>
                        <a:extLst>
                          <a:ext uri="{FF2B5EF4-FFF2-40B4-BE49-F238E27FC236}">
                            <a16:creationId xmlns:a16="http://schemas.microsoft.com/office/drawing/2014/main" id="{793D1F9B-1472-4DF8-810E-AB8F9DE505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88C0CEB9-C66F-4FB4-B2D5-942C4A45BC3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TextBox 146">
                        <a:extLst>
                          <a:ext uri="{FF2B5EF4-FFF2-40B4-BE49-F238E27FC236}">
                            <a16:creationId xmlns:a16="http://schemas.microsoft.com/office/drawing/2014/main" id="{42F5F01E-47C0-4D8F-AAAD-FA6BF949AB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CA3486D5-C6B1-4BAE-A48F-EBFBB7801E7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CC8A00B-6222-4986-9C6B-B513B07CA590}"/>
                    </a:ext>
                  </a:extLst>
                </p:cNvPr>
                <p:cNvGrpSpPr/>
                <p:nvPr/>
              </p:nvGrpSpPr>
              <p:grpSpPr>
                <a:xfrm>
                  <a:off x="8035076" y="214839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DA2C6FF2-3C47-40F0-BD94-243C57F4D6E4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D6B8933D-A699-40F5-AE4C-4464A5168EF0}"/>
                      </a:ext>
                    </a:extLst>
                  </p:cNvPr>
                  <p:cNvCxnSpPr>
                    <a:stCxn id="139" idx="1"/>
                    <a:endCxn id="139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2" name="TextBox 141">
                        <a:extLst>
                          <a:ext uri="{FF2B5EF4-FFF2-40B4-BE49-F238E27FC236}">
                            <a16:creationId xmlns:a16="http://schemas.microsoft.com/office/drawing/2014/main" id="{BD6202E4-DA59-49C2-8070-2534641EB8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>
                        <a:extLst>
                          <a:ext uri="{FF2B5EF4-FFF2-40B4-BE49-F238E27FC236}">
                            <a16:creationId xmlns:a16="http://schemas.microsoft.com/office/drawing/2014/main" id="{0EA41416-BDAE-48B1-92D0-AA19062BC91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9E8CC59D-5030-4AB5-A508-0A081F610B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6BBC02D7-6153-46E7-B8D0-671D8C69C5E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B2548741-CD66-441C-A468-DD078AFB733C}"/>
                    </a:ext>
                  </a:extLst>
                </p:cNvPr>
                <p:cNvGrpSpPr/>
                <p:nvPr/>
              </p:nvGrpSpPr>
              <p:grpSpPr>
                <a:xfrm>
                  <a:off x="8489530" y="2148395"/>
                  <a:ext cx="1002411" cy="941033"/>
                  <a:chOff x="7111014" y="2148396"/>
                  <a:chExt cx="461638" cy="94103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9FF49C20-A8EF-4F38-AAD4-DD5C1D9294DF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C5E4DEA7-BA54-416E-8F10-ADEB37BFC2EE}"/>
                      </a:ext>
                    </a:extLst>
                  </p:cNvPr>
                  <p:cNvCxnSpPr>
                    <a:stCxn id="135" idx="1"/>
                    <a:endCxn id="135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CB0D9DF7-1738-4645-9F49-3C4DE0F847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37583" y="2198989"/>
                        <a:ext cx="18913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2F3C7901-8D79-4B38-BB65-37E592B1F92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37583" y="2198989"/>
                        <a:ext cx="189134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8" name="TextBox 137">
                        <a:extLst>
                          <a:ext uri="{FF2B5EF4-FFF2-40B4-BE49-F238E27FC236}">
                            <a16:creationId xmlns:a16="http://schemas.microsoft.com/office/drawing/2014/main" id="{3B0C841D-EA67-41D8-91B4-5CD558DE8B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37583" y="2661958"/>
                        <a:ext cx="18913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TextBox 65">
                        <a:extLst>
                          <a:ext uri="{FF2B5EF4-FFF2-40B4-BE49-F238E27FC236}">
                            <a16:creationId xmlns:a16="http://schemas.microsoft.com/office/drawing/2014/main" id="{C4CA177D-914E-4261-BD3B-9D19719B92C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37583" y="2661958"/>
                        <a:ext cx="189134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8E3D4767-2202-4503-9F8C-D2908C9630CF}"/>
                    </a:ext>
                  </a:extLst>
                </p:cNvPr>
                <p:cNvGrpSpPr/>
                <p:nvPr/>
              </p:nvGrpSpPr>
              <p:grpSpPr>
                <a:xfrm>
                  <a:off x="9491941" y="2148394"/>
                  <a:ext cx="489842" cy="941033"/>
                  <a:chOff x="7110228" y="2148396"/>
                  <a:chExt cx="489842" cy="941033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CCCD9708-4725-430E-A049-C463302F6C18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DB743609-763D-430B-889F-C1E0EA698A28}"/>
                      </a:ext>
                    </a:extLst>
                  </p:cNvPr>
                  <p:cNvCxnSpPr>
                    <a:stCxn id="131" idx="1"/>
                    <a:endCxn id="131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13A5A3D1-82B9-449D-A078-A9C5A8060C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4" cy="38677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>
                        <a:extLst>
                          <a:ext uri="{FF2B5EF4-FFF2-40B4-BE49-F238E27FC236}">
                            <a16:creationId xmlns:a16="http://schemas.microsoft.com/office/drawing/2014/main" id="{0501F2BF-EA99-42D8-BC11-B4C56552C70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4" cy="386773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312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A88D258B-5160-4ED3-945E-58536452B08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76028" cy="3844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6" name="TextBox 75">
                        <a:extLst>
                          <a:ext uri="{FF2B5EF4-FFF2-40B4-BE49-F238E27FC236}">
                            <a16:creationId xmlns:a16="http://schemas.microsoft.com/office/drawing/2014/main" id="{E858826B-0B41-4EF8-8BA9-FA8DF37713D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76028" cy="38446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b="-47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C4D5E8A-485D-4148-8DEA-C167B50A134C}"/>
                  </a:ext>
                </a:extLst>
              </p:cNvPr>
              <p:cNvSpPr/>
              <p:nvPr/>
            </p:nvSpPr>
            <p:spPr>
              <a:xfrm>
                <a:off x="1699372" y="4028549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AC9C0815-9D44-4673-BE73-8487F2FA37EA}"/>
                  </a:ext>
                </a:extLst>
              </p:cNvPr>
              <p:cNvSpPr/>
              <p:nvPr/>
            </p:nvSpPr>
            <p:spPr>
              <a:xfrm>
                <a:off x="1250651" y="4492211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EEE604B-F8C5-4191-9D57-C9BCBAFC9317}"/>
                  </a:ext>
                </a:extLst>
              </p:cNvPr>
              <p:cNvSpPr/>
              <p:nvPr/>
            </p:nvSpPr>
            <p:spPr>
              <a:xfrm>
                <a:off x="2168139" y="4492518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D57DA54-C333-4BA7-965A-A15CC39D9FDF}"/>
                  </a:ext>
                </a:extLst>
              </p:cNvPr>
              <p:cNvSpPr/>
              <p:nvPr/>
            </p:nvSpPr>
            <p:spPr>
              <a:xfrm>
                <a:off x="3624163" y="4028549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D7F8D-3DFC-40E1-80C2-9F2349B6057C}"/>
              </a:ext>
            </a:extLst>
          </p:cNvPr>
          <p:cNvGrpSpPr/>
          <p:nvPr/>
        </p:nvGrpSpPr>
        <p:grpSpPr>
          <a:xfrm>
            <a:off x="5727206" y="3270565"/>
            <a:ext cx="3234418" cy="1060514"/>
            <a:chOff x="5727206" y="3270565"/>
            <a:chExt cx="3234418" cy="1060514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10A5B2D-AAC0-4C0A-98BA-6B8773599A32}"/>
                </a:ext>
              </a:extLst>
            </p:cNvPr>
            <p:cNvGrpSpPr/>
            <p:nvPr/>
          </p:nvGrpSpPr>
          <p:grpSpPr>
            <a:xfrm>
              <a:off x="8257800" y="3270565"/>
              <a:ext cx="703824" cy="1060514"/>
              <a:chOff x="2296662" y="3368611"/>
              <a:chExt cx="703824" cy="1060514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CF4D36B-C25C-4191-8B5B-09023CCA9D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42178" y="3368611"/>
                <a:ext cx="11" cy="10605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A1CF5A1-C178-4B7A-82D7-75AEE737FAAC}"/>
                  </a:ext>
                </a:extLst>
              </p:cNvPr>
              <p:cNvGrpSpPr/>
              <p:nvPr/>
            </p:nvGrpSpPr>
            <p:grpSpPr>
              <a:xfrm>
                <a:off x="2296662" y="3578887"/>
                <a:ext cx="703824" cy="575449"/>
                <a:chOff x="8814941" y="3000578"/>
                <a:chExt cx="914400" cy="925107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EBB9541E-C4BC-4D16-8106-CA78D37D4B76}"/>
                    </a:ext>
                  </a:extLst>
                </p:cNvPr>
                <p:cNvSpPr/>
                <p:nvPr/>
              </p:nvSpPr>
              <p:spPr>
                <a:xfrm>
                  <a:off x="8814941" y="3011284"/>
                  <a:ext cx="914400" cy="914401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8136B604-FB8C-41C9-AB97-F9FE6DB41E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68786" y="3000578"/>
                      <a:ext cx="562976" cy="584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8136B604-FB8C-41C9-AB97-F9FE6DB41E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68786" y="3000578"/>
                      <a:ext cx="562976" cy="584778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b="-1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C1E648-F377-4201-9757-13AEA98BF7F7}"/>
                </a:ext>
              </a:extLst>
            </p:cNvPr>
            <p:cNvSpPr txBox="1"/>
            <p:nvPr/>
          </p:nvSpPr>
          <p:spPr>
            <a:xfrm>
              <a:off x="5727206" y="3567126"/>
              <a:ext cx="253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 LT Pro" panose="020B0504020202020204" pitchFamily="34" charset="0"/>
                </a:rPr>
                <a:t>verification: check that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8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LAMPORT SIGNATURE SCHEME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Is it unforgeable?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Let’s look at the adversary’s view. It has three things: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Now adversary tries to forge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There’s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differs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Say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Then…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3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2A68B05-B2D7-4CE7-A6C1-1D2037D0E6D7}"/>
              </a:ext>
            </a:extLst>
          </p:cNvPr>
          <p:cNvGrpSpPr/>
          <p:nvPr/>
        </p:nvGrpSpPr>
        <p:grpSpPr>
          <a:xfrm>
            <a:off x="2761282" y="1878786"/>
            <a:ext cx="3485889" cy="1419485"/>
            <a:chOff x="1638468" y="3180752"/>
            <a:chExt cx="3485889" cy="1419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DD752B-CC6C-47A0-B195-818BEDD5C833}"/>
                    </a:ext>
                  </a:extLst>
                </p:cNvPr>
                <p:cNvSpPr txBox="1"/>
                <p:nvPr/>
              </p:nvSpPr>
              <p:spPr>
                <a:xfrm>
                  <a:off x="2500937" y="3180752"/>
                  <a:ext cx="2180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DD752B-CC6C-47A0-B195-818BEDD5C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937" y="3180752"/>
                  <a:ext cx="2180405" cy="369332"/>
                </a:xfrm>
                <a:prstGeom prst="rect">
                  <a:avLst/>
                </a:prstGeom>
                <a:blipFill>
                  <a:blip r:embed="rId3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E5F51A5-E1EF-481C-9316-DACF05C99608}"/>
                </a:ext>
              </a:extLst>
            </p:cNvPr>
            <p:cNvGrpSpPr/>
            <p:nvPr/>
          </p:nvGrpSpPr>
          <p:grpSpPr>
            <a:xfrm>
              <a:off x="2331425" y="3659203"/>
              <a:ext cx="2792932" cy="941034"/>
              <a:chOff x="1580044" y="5485259"/>
              <a:chExt cx="2792932" cy="94103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71D10FF-B217-4FA6-AF33-A19770D394EB}"/>
                  </a:ext>
                </a:extLst>
              </p:cNvPr>
              <p:cNvGrpSpPr/>
              <p:nvPr/>
            </p:nvGrpSpPr>
            <p:grpSpPr>
              <a:xfrm>
                <a:off x="1580044" y="5485259"/>
                <a:ext cx="2792932" cy="941034"/>
                <a:chOff x="2380525" y="5434664"/>
                <a:chExt cx="2792932" cy="94103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D7A6B68-24AA-4DF3-BEA6-D9E2B66AE145}"/>
                    </a:ext>
                  </a:extLst>
                </p:cNvPr>
                <p:cNvGrpSpPr/>
                <p:nvPr/>
              </p:nvGrpSpPr>
              <p:grpSpPr>
                <a:xfrm>
                  <a:off x="2380525" y="543466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0855DE40-19B2-4A0E-BFE4-C4977DAB3766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30CA016-FAAF-4767-95BD-9DED77F9C34F}"/>
                      </a:ext>
                    </a:extLst>
                  </p:cNvPr>
                  <p:cNvCxnSpPr>
                    <a:stCxn id="138" idx="1"/>
                    <a:endCxn id="138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0" name="TextBox 139">
                        <a:extLst>
                          <a:ext uri="{FF2B5EF4-FFF2-40B4-BE49-F238E27FC236}">
                            <a16:creationId xmlns:a16="http://schemas.microsoft.com/office/drawing/2014/main" id="{8D1F27A9-3789-4136-B315-B3B50BA1A00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0" name="TextBox 139">
                        <a:extLst>
                          <a:ext uri="{FF2B5EF4-FFF2-40B4-BE49-F238E27FC236}">
                            <a16:creationId xmlns:a16="http://schemas.microsoft.com/office/drawing/2014/main" id="{8D1F27A9-3789-4136-B315-B3B50BA1A00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752CFF3C-E0F2-45E1-9839-E046478B4C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752CFF3C-E0F2-45E1-9839-E046478B4CC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1E64850-A3DE-49ED-9976-8C9087F76CBF}"/>
                    </a:ext>
                  </a:extLst>
                </p:cNvPr>
                <p:cNvGrpSpPr/>
                <p:nvPr/>
              </p:nvGrpSpPr>
              <p:grpSpPr>
                <a:xfrm>
                  <a:off x="2842949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1ACBB174-F862-4B9B-B9B3-C5D19FD2D573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71D7A382-79F8-452E-B68F-84D3C76E247C}"/>
                      </a:ext>
                    </a:extLst>
                  </p:cNvPr>
                  <p:cNvCxnSpPr>
                    <a:stCxn id="134" idx="1"/>
                    <a:endCxn id="134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1C063B10-7554-45C2-8EEA-FE305933EFC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1C063B10-7554-45C2-8EEA-FE305933EFC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1E27894-775E-45FE-A804-FCB0826B07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1E27894-775E-45FE-A804-FCB0826B07B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A5A14834-A693-4DCB-93E2-08CFF052DD46}"/>
                    </a:ext>
                  </a:extLst>
                </p:cNvPr>
                <p:cNvGrpSpPr/>
                <p:nvPr/>
              </p:nvGrpSpPr>
              <p:grpSpPr>
                <a:xfrm>
                  <a:off x="3305373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DCD753BD-8AAE-486A-A908-9E2CD260511E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0039953-D4CC-400B-A0FF-D72271393E4C}"/>
                      </a:ext>
                    </a:extLst>
                  </p:cNvPr>
                  <p:cNvCxnSpPr>
                    <a:stCxn id="130" idx="1"/>
                    <a:endCxn id="130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DFC05B68-479B-439E-A0B6-72766724F9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DFC05B68-479B-439E-A0B6-72766724F9F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45809E27-DC71-4407-ABD6-D43297046B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45809E27-DC71-4407-ABD6-D43297046B5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526B8DD8-5DBB-4A37-9EE5-B2A82B9A0CFC}"/>
                    </a:ext>
                  </a:extLst>
                </p:cNvPr>
                <p:cNvGrpSpPr/>
                <p:nvPr/>
              </p:nvGrpSpPr>
              <p:grpSpPr>
                <a:xfrm>
                  <a:off x="3758765" y="543466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B0AD2D1-E3BE-4861-8F8E-10F01E879618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9C00DC22-40C2-4ACE-A054-B18BB8DEE3B1}"/>
                      </a:ext>
                    </a:extLst>
                  </p:cNvPr>
                  <p:cNvCxnSpPr>
                    <a:stCxn id="126" idx="1"/>
                    <a:endCxn id="126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8F0471CD-3A96-473F-BB78-E3854FBEB6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8F0471CD-3A96-473F-BB78-E3854FBEB6E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7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id="{C03F6EBC-31F9-4151-BC2B-BDAE073BDF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76028" cy="3717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id="{C03F6EBC-31F9-4151-BC2B-BDAE073BDF1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76028" cy="371705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FBAFB97-5E59-4FD6-BBF6-2B7BC0D87D6A}"/>
                    </a:ext>
                  </a:extLst>
                </p:cNvPr>
                <p:cNvGrpSpPr/>
                <p:nvPr/>
              </p:nvGrpSpPr>
              <p:grpSpPr>
                <a:xfrm>
                  <a:off x="4221189" y="5434664"/>
                  <a:ext cx="489842" cy="941033"/>
                  <a:chOff x="7110228" y="2148396"/>
                  <a:chExt cx="489842" cy="941033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30A569C-EB77-4BE9-B808-6C10D2E89FB5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A9B7C7FE-15AF-4FBA-8B54-E6B67A102BD1}"/>
                      </a:ext>
                    </a:extLst>
                  </p:cNvPr>
                  <p:cNvCxnSpPr>
                    <a:stCxn id="122" idx="1"/>
                    <a:endCxn id="122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9ADD9745-9297-4BA1-9527-A0CA07A303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9ADD9745-9297-4BA1-9527-A0CA07A3039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blipFill>
                        <a:blip r:embed="rId39"/>
                        <a:stretch>
                          <a:fillRect b="-161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AE74A8F8-C279-4730-8F05-5EC0715E4D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76028" cy="3781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AE74A8F8-C279-4730-8F05-5EC0715E4D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76028" cy="378117"/>
                      </a:xfrm>
                      <a:prstGeom prst="rect">
                        <a:avLst/>
                      </a:prstGeom>
                      <a:blipFill>
                        <a:blip r:embed="rId40"/>
                        <a:stretch>
                          <a:fillRect b="-32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51CC6CDC-DEC9-46E8-8351-5254180E4BA5}"/>
                    </a:ext>
                  </a:extLst>
                </p:cNvPr>
                <p:cNvGrpSpPr/>
                <p:nvPr/>
              </p:nvGrpSpPr>
              <p:grpSpPr>
                <a:xfrm>
                  <a:off x="4683613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0DBA2ABF-26E9-4423-A6AC-6D70B9F00AE6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BD855762-2F0E-4565-B622-6E671A429E06}"/>
                      </a:ext>
                    </a:extLst>
                  </p:cNvPr>
                  <p:cNvCxnSpPr>
                    <a:stCxn id="118" idx="1"/>
                    <a:endCxn id="118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0" name="TextBox 119">
                        <a:extLst>
                          <a:ext uri="{FF2B5EF4-FFF2-40B4-BE49-F238E27FC236}">
                            <a16:creationId xmlns:a16="http://schemas.microsoft.com/office/drawing/2014/main" id="{61FB50B5-3235-4F68-A48A-F89E7AA562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0" name="TextBox 119">
                        <a:extLst>
                          <a:ext uri="{FF2B5EF4-FFF2-40B4-BE49-F238E27FC236}">
                            <a16:creationId xmlns:a16="http://schemas.microsoft.com/office/drawing/2014/main" id="{61FB50B5-3235-4F68-A48A-F89E7AA5629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1"/>
                        <a:stretch>
                          <a:fillRect b="-327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1" name="TextBox 120">
                        <a:extLst>
                          <a:ext uri="{FF2B5EF4-FFF2-40B4-BE49-F238E27FC236}">
                            <a16:creationId xmlns:a16="http://schemas.microsoft.com/office/drawing/2014/main" id="{56E93A7F-E0D6-4323-B64D-62BD4CC06A7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1" name="TextBox 120">
                        <a:extLst>
                          <a:ext uri="{FF2B5EF4-FFF2-40B4-BE49-F238E27FC236}">
                            <a16:creationId xmlns:a16="http://schemas.microsoft.com/office/drawing/2014/main" id="{56E93A7F-E0D6-4323-B64D-62BD4CC06A7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6926657-0916-4E54-A0BC-ABFB923D8596}"/>
                  </a:ext>
                </a:extLst>
              </p:cNvPr>
              <p:cNvSpPr/>
              <p:nvPr/>
            </p:nvSpPr>
            <p:spPr>
              <a:xfrm>
                <a:off x="1580044" y="5955775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219C716-3DB6-48C4-9D54-9817421CAD71}"/>
                  </a:ext>
                </a:extLst>
              </p:cNvPr>
              <p:cNvSpPr/>
              <p:nvPr/>
            </p:nvSpPr>
            <p:spPr>
              <a:xfrm>
                <a:off x="2043328" y="5492797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32E49B3-5702-43ED-A1FF-8BC5D13A4371}"/>
                  </a:ext>
                </a:extLst>
              </p:cNvPr>
              <p:cNvSpPr/>
              <p:nvPr/>
            </p:nvSpPr>
            <p:spPr>
              <a:xfrm>
                <a:off x="2505816" y="5955774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06EA79E-FE2C-44B4-A314-956BC190621D}"/>
                  </a:ext>
                </a:extLst>
              </p:cNvPr>
              <p:cNvSpPr/>
              <p:nvPr/>
            </p:nvSpPr>
            <p:spPr>
              <a:xfrm>
                <a:off x="2948682" y="5487926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C4D5A2-AD1E-4312-81DB-10E34F121B16}"/>
                  </a:ext>
                </a:extLst>
              </p:cNvPr>
              <p:cNvSpPr/>
              <p:nvPr/>
            </p:nvSpPr>
            <p:spPr>
              <a:xfrm>
                <a:off x="3410044" y="5486511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E812519-EDCA-496E-8CEE-9AB1D0CEBB5C}"/>
                  </a:ext>
                </a:extLst>
              </p:cNvPr>
              <p:cNvSpPr/>
              <p:nvPr/>
            </p:nvSpPr>
            <p:spPr>
              <a:xfrm>
                <a:off x="3880209" y="5959971"/>
                <a:ext cx="461362" cy="466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F5D7E2-D042-4938-B9B5-13282D550F10}"/>
                    </a:ext>
                  </a:extLst>
                </p:cNvPr>
                <p:cNvSpPr txBox="1"/>
                <p:nvPr/>
              </p:nvSpPr>
              <p:spPr>
                <a:xfrm>
                  <a:off x="1638468" y="3928533"/>
                  <a:ext cx="6744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F5D7E2-D042-4938-B9B5-13282D550F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468" y="3928533"/>
                  <a:ext cx="674415" cy="369332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45712-5B07-4287-AAAF-6CEE37510DA8}"/>
              </a:ext>
            </a:extLst>
          </p:cNvPr>
          <p:cNvGrpSpPr/>
          <p:nvPr/>
        </p:nvGrpSpPr>
        <p:grpSpPr>
          <a:xfrm>
            <a:off x="2867747" y="4533101"/>
            <a:ext cx="3485889" cy="1419485"/>
            <a:chOff x="1827842" y="4865157"/>
            <a:chExt cx="3485889" cy="1419485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7DE403E-3DEF-40FB-9414-9BA3F009D43F}"/>
                </a:ext>
              </a:extLst>
            </p:cNvPr>
            <p:cNvGrpSpPr/>
            <p:nvPr/>
          </p:nvGrpSpPr>
          <p:grpSpPr>
            <a:xfrm>
              <a:off x="1827842" y="4865157"/>
              <a:ext cx="3485889" cy="1419485"/>
              <a:chOff x="1638468" y="3180752"/>
              <a:chExt cx="3485889" cy="1419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01BB1EFF-093C-441D-A83F-4234370EEA69}"/>
                      </a:ext>
                    </a:extLst>
                  </p:cNvPr>
                  <p:cNvSpPr txBox="1"/>
                  <p:nvPr/>
                </p:nvSpPr>
                <p:spPr>
                  <a:xfrm>
                    <a:off x="2500937" y="3180752"/>
                    <a:ext cx="22717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01BB1EFF-093C-441D-A83F-4234370EEA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937" y="3180752"/>
                    <a:ext cx="2271711" cy="369332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939C8018-9572-48F0-A26A-691097930ACE}"/>
                  </a:ext>
                </a:extLst>
              </p:cNvPr>
              <p:cNvGrpSpPr/>
              <p:nvPr/>
            </p:nvGrpSpPr>
            <p:grpSpPr>
              <a:xfrm>
                <a:off x="2331425" y="3659203"/>
                <a:ext cx="2792932" cy="941034"/>
                <a:chOff x="1580044" y="5485259"/>
                <a:chExt cx="2792932" cy="941034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919E590-2017-4366-8641-2F9C10A0D810}"/>
                    </a:ext>
                  </a:extLst>
                </p:cNvPr>
                <p:cNvGrpSpPr/>
                <p:nvPr/>
              </p:nvGrpSpPr>
              <p:grpSpPr>
                <a:xfrm>
                  <a:off x="1580044" y="5485259"/>
                  <a:ext cx="2792932" cy="941034"/>
                  <a:chOff x="2380525" y="5434664"/>
                  <a:chExt cx="2792932" cy="941034"/>
                </a:xfrm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61370FF0-1044-472E-9F0F-C8D02C6F56BA}"/>
                      </a:ext>
                    </a:extLst>
                  </p:cNvPr>
                  <p:cNvGrpSpPr/>
                  <p:nvPr/>
                </p:nvGrpSpPr>
                <p:grpSpPr>
                  <a:xfrm>
                    <a:off x="238052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920E066A-CBF9-4B08-9FB6-8BFC3AC9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7C77926-56B1-47D3-AAA0-EEAE6194335B}"/>
                        </a:ext>
                      </a:extLst>
                    </p:cNvPr>
                    <p:cNvCxnSpPr>
                      <a:stCxn id="179" idx="1"/>
                      <a:endCxn id="179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1" name="TextBox 180">
                          <a:extLst>
                            <a:ext uri="{FF2B5EF4-FFF2-40B4-BE49-F238E27FC236}">
                              <a16:creationId xmlns:a16="http://schemas.microsoft.com/office/drawing/2014/main" id="{2BAD4F31-5F38-4FAC-A961-2AD46338F2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81" name="TextBox 180">
                          <a:extLst>
                            <a:ext uri="{FF2B5EF4-FFF2-40B4-BE49-F238E27FC236}">
                              <a16:creationId xmlns:a16="http://schemas.microsoft.com/office/drawing/2014/main" id="{2BAD4F31-5F38-4FAC-A961-2AD46338F25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2" name="TextBox 181">
                          <a:extLst>
                            <a:ext uri="{FF2B5EF4-FFF2-40B4-BE49-F238E27FC236}">
                              <a16:creationId xmlns:a16="http://schemas.microsoft.com/office/drawing/2014/main" id="{AFE0672E-157E-4E07-B85F-0B80F43B396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82" name="TextBox 181">
                          <a:extLst>
                            <a:ext uri="{FF2B5EF4-FFF2-40B4-BE49-F238E27FC236}">
                              <a16:creationId xmlns:a16="http://schemas.microsoft.com/office/drawing/2014/main" id="{AFE0672E-157E-4E07-B85F-0B80F43B396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6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C99C2150-50A6-43B5-8900-0413476ADB1D}"/>
                      </a:ext>
                    </a:extLst>
                  </p:cNvPr>
                  <p:cNvGrpSpPr/>
                  <p:nvPr/>
                </p:nvGrpSpPr>
                <p:grpSpPr>
                  <a:xfrm>
                    <a:off x="2842949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305D447D-876C-4771-BF9D-6CC1A176A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EB7ABF49-B071-4E06-AE6C-505532553FF2}"/>
                        </a:ext>
                      </a:extLst>
                    </p:cNvPr>
                    <p:cNvCxnSpPr>
                      <a:stCxn id="175" idx="1"/>
                      <a:endCxn id="175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7" name="TextBox 176">
                          <a:extLst>
                            <a:ext uri="{FF2B5EF4-FFF2-40B4-BE49-F238E27FC236}">
                              <a16:creationId xmlns:a16="http://schemas.microsoft.com/office/drawing/2014/main" id="{C8594627-653E-475E-84AB-1DF2DD5BE12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7" name="TextBox 176">
                          <a:extLst>
                            <a:ext uri="{FF2B5EF4-FFF2-40B4-BE49-F238E27FC236}">
                              <a16:creationId xmlns:a16="http://schemas.microsoft.com/office/drawing/2014/main" id="{C8594627-653E-475E-84AB-1DF2DD5BE12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8" name="TextBox 177">
                          <a:extLst>
                            <a:ext uri="{FF2B5EF4-FFF2-40B4-BE49-F238E27FC236}">
                              <a16:creationId xmlns:a16="http://schemas.microsoft.com/office/drawing/2014/main" id="{9C250B82-8CCE-4B25-B6C3-E228C6E399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8" name="TextBox 177">
                          <a:extLst>
                            <a:ext uri="{FF2B5EF4-FFF2-40B4-BE49-F238E27FC236}">
                              <a16:creationId xmlns:a16="http://schemas.microsoft.com/office/drawing/2014/main" id="{9C250B82-8CCE-4B25-B6C3-E228C6E399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461B450F-3686-4077-A674-E5ECBE4096DB}"/>
                      </a:ext>
                    </a:extLst>
                  </p:cNvPr>
                  <p:cNvGrpSpPr/>
                  <p:nvPr/>
                </p:nvGrpSpPr>
                <p:grpSpPr>
                  <a:xfrm>
                    <a:off x="330537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384E4BA4-578F-49C1-9654-E4D671B61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13709DEC-C34F-469D-B75B-9B8F40E679F5}"/>
                        </a:ext>
                      </a:extLst>
                    </p:cNvPr>
                    <p:cNvCxnSpPr>
                      <a:stCxn id="171" idx="1"/>
                      <a:endCxn id="171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3" name="TextBox 172">
                          <a:extLst>
                            <a:ext uri="{FF2B5EF4-FFF2-40B4-BE49-F238E27FC236}">
                              <a16:creationId xmlns:a16="http://schemas.microsoft.com/office/drawing/2014/main" id="{36B40561-A9E7-4118-AE7D-E88D2E40AA1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3" name="TextBox 172">
                          <a:extLst>
                            <a:ext uri="{FF2B5EF4-FFF2-40B4-BE49-F238E27FC236}">
                              <a16:creationId xmlns:a16="http://schemas.microsoft.com/office/drawing/2014/main" id="{36B40561-A9E7-4118-AE7D-E88D2E40AA1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4" name="TextBox 173">
                          <a:extLst>
                            <a:ext uri="{FF2B5EF4-FFF2-40B4-BE49-F238E27FC236}">
                              <a16:creationId xmlns:a16="http://schemas.microsoft.com/office/drawing/2014/main" id="{49AB58A6-35CF-4443-9F72-1B91DDD170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4" name="TextBox 173">
                          <a:extLst>
                            <a:ext uri="{FF2B5EF4-FFF2-40B4-BE49-F238E27FC236}">
                              <a16:creationId xmlns:a16="http://schemas.microsoft.com/office/drawing/2014/main" id="{49AB58A6-35CF-4443-9F72-1B91DDD1708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0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4F885D82-D4FB-43E9-A34B-F7559D7AEE51}"/>
                      </a:ext>
                    </a:extLst>
                  </p:cNvPr>
                  <p:cNvGrpSpPr/>
                  <p:nvPr/>
                </p:nvGrpSpPr>
                <p:grpSpPr>
                  <a:xfrm>
                    <a:off x="375876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4D7C2C1A-B0B4-4CFE-98BE-3C89DE873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A1EE9E77-557C-4940-9958-D43339E206CC}"/>
                        </a:ext>
                      </a:extLst>
                    </p:cNvPr>
                    <p:cNvCxnSpPr>
                      <a:stCxn id="167" idx="1"/>
                      <a:endCxn id="167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9" name="TextBox 168">
                          <a:extLst>
                            <a:ext uri="{FF2B5EF4-FFF2-40B4-BE49-F238E27FC236}">
                              <a16:creationId xmlns:a16="http://schemas.microsoft.com/office/drawing/2014/main" id="{122DCC8D-3ADD-482D-B968-A3C5D2A2DC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9" name="TextBox 168">
                          <a:extLst>
                            <a:ext uri="{FF2B5EF4-FFF2-40B4-BE49-F238E27FC236}">
                              <a16:creationId xmlns:a16="http://schemas.microsoft.com/office/drawing/2014/main" id="{122DCC8D-3ADD-482D-B968-A3C5D2A2DC9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0" name="TextBox 169">
                          <a:extLst>
                            <a:ext uri="{FF2B5EF4-FFF2-40B4-BE49-F238E27FC236}">
                              <a16:creationId xmlns:a16="http://schemas.microsoft.com/office/drawing/2014/main" id="{661097AD-57DD-4954-B880-CC81ABFBC2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0" name="TextBox 169">
                          <a:extLst>
                            <a:ext uri="{FF2B5EF4-FFF2-40B4-BE49-F238E27FC236}">
                              <a16:creationId xmlns:a16="http://schemas.microsoft.com/office/drawing/2014/main" id="{661097AD-57DD-4954-B880-CC81ABFBC2A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0DA14CAA-4C10-4C04-9E38-5C4739D3727D}"/>
                      </a:ext>
                    </a:extLst>
                  </p:cNvPr>
                  <p:cNvGrpSpPr/>
                  <p:nvPr/>
                </p:nvGrpSpPr>
                <p:grpSpPr>
                  <a:xfrm>
                    <a:off x="4221189" y="5434664"/>
                    <a:ext cx="489842" cy="941033"/>
                    <a:chOff x="7110228" y="2148396"/>
                    <a:chExt cx="489842" cy="941033"/>
                  </a:xfrm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51E9173A-26AA-436A-930D-D2314CCF6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41CE559D-4F15-481A-9124-59C416F88256}"/>
                        </a:ext>
                      </a:extLst>
                    </p:cNvPr>
                    <p:cNvCxnSpPr>
                      <a:stCxn id="163" idx="1"/>
                      <a:endCxn id="163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5" name="TextBox 164">
                          <a:extLst>
                            <a:ext uri="{FF2B5EF4-FFF2-40B4-BE49-F238E27FC236}">
                              <a16:creationId xmlns:a16="http://schemas.microsoft.com/office/drawing/2014/main" id="{774398CE-B04E-4FCE-9124-45CE282CB0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5" name="TextBox 164">
                          <a:extLst>
                            <a:ext uri="{FF2B5EF4-FFF2-40B4-BE49-F238E27FC236}">
                              <a16:creationId xmlns:a16="http://schemas.microsoft.com/office/drawing/2014/main" id="{774398CE-B04E-4FCE-9124-45CE282CB0D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blipFill>
                          <a:blip r:embed="rId53"/>
                          <a:stretch>
                            <a:fillRect b="-158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6" name="TextBox 165">
                          <a:extLst>
                            <a:ext uri="{FF2B5EF4-FFF2-40B4-BE49-F238E27FC236}">
                              <a16:creationId xmlns:a16="http://schemas.microsoft.com/office/drawing/2014/main" id="{FF04F91E-422E-4D18-A709-2E9864F951D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6" name="TextBox 165">
                          <a:extLst>
                            <a:ext uri="{FF2B5EF4-FFF2-40B4-BE49-F238E27FC236}">
                              <a16:creationId xmlns:a16="http://schemas.microsoft.com/office/drawing/2014/main" id="{FF04F91E-422E-4D18-A709-2E9864F951D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blipFill>
                          <a:blip r:embed="rId54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52B68125-96AF-4BE7-A20A-071028F56BBD}"/>
                      </a:ext>
                    </a:extLst>
                  </p:cNvPr>
                  <p:cNvGrpSpPr/>
                  <p:nvPr/>
                </p:nvGrpSpPr>
                <p:grpSpPr>
                  <a:xfrm>
                    <a:off x="468361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83DF64E1-9812-41EB-A4A6-9E911D2A2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C6BDBAD1-BB79-4068-905A-8DDF1A961872}"/>
                        </a:ext>
                      </a:extLst>
                    </p:cNvPr>
                    <p:cNvCxnSpPr>
                      <a:stCxn id="159" idx="1"/>
                      <a:endCxn id="159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1" name="TextBox 160">
                          <a:extLst>
                            <a:ext uri="{FF2B5EF4-FFF2-40B4-BE49-F238E27FC236}">
                              <a16:creationId xmlns:a16="http://schemas.microsoft.com/office/drawing/2014/main" id="{C2FD313A-3402-4E85-8BD2-EA1C924B130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1" name="TextBox 160">
                          <a:extLst>
                            <a:ext uri="{FF2B5EF4-FFF2-40B4-BE49-F238E27FC236}">
                              <a16:creationId xmlns:a16="http://schemas.microsoft.com/office/drawing/2014/main" id="{C2FD313A-3402-4E85-8BD2-EA1C924B130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2" name="TextBox 161">
                          <a:extLst>
                            <a:ext uri="{FF2B5EF4-FFF2-40B4-BE49-F238E27FC236}">
                              <a16:creationId xmlns:a16="http://schemas.microsoft.com/office/drawing/2014/main" id="{723C95EF-0F00-4427-95EA-645F6E09FF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2" name="TextBox 161">
                          <a:extLst>
                            <a:ext uri="{FF2B5EF4-FFF2-40B4-BE49-F238E27FC236}">
                              <a16:creationId xmlns:a16="http://schemas.microsoft.com/office/drawing/2014/main" id="{723C95EF-0F00-4427-95EA-645F6E09FF7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6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751D46CD-5BD2-457F-956C-97D1AC3646EC}"/>
                    </a:ext>
                  </a:extLst>
                </p:cNvPr>
                <p:cNvSpPr/>
                <p:nvPr/>
              </p:nvSpPr>
              <p:spPr>
                <a:xfrm>
                  <a:off x="1580044" y="5955775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D7BABE20-9FB4-4E11-8307-2D49116E26E6}"/>
                    </a:ext>
                  </a:extLst>
                </p:cNvPr>
                <p:cNvSpPr/>
                <p:nvPr/>
              </p:nvSpPr>
              <p:spPr>
                <a:xfrm>
                  <a:off x="2034124" y="5953582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A49FF49-0E17-4189-8E45-2AC8D6D3C12B}"/>
                    </a:ext>
                  </a:extLst>
                </p:cNvPr>
                <p:cNvSpPr/>
                <p:nvPr/>
              </p:nvSpPr>
              <p:spPr>
                <a:xfrm>
                  <a:off x="2505816" y="5955774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2B671BFA-117F-4CC0-B47B-FB01755FD75F}"/>
                    </a:ext>
                  </a:extLst>
                </p:cNvPr>
                <p:cNvSpPr/>
                <p:nvPr/>
              </p:nvSpPr>
              <p:spPr>
                <a:xfrm>
                  <a:off x="2948682" y="5487926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9DC7D965-8E6A-4E8E-BA34-51E13EC6E79E}"/>
                    </a:ext>
                  </a:extLst>
                </p:cNvPr>
                <p:cNvSpPr/>
                <p:nvPr/>
              </p:nvSpPr>
              <p:spPr>
                <a:xfrm>
                  <a:off x="3410044" y="5486511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F68769B0-06AF-4DD4-92AB-CB72DE0B56A6}"/>
                    </a:ext>
                  </a:extLst>
                </p:cNvPr>
                <p:cNvSpPr/>
                <p:nvPr/>
              </p:nvSpPr>
              <p:spPr>
                <a:xfrm>
                  <a:off x="3880209" y="5959971"/>
                  <a:ext cx="461362" cy="4663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BE76AFE-D438-4615-A282-78DF328CD5FE}"/>
                      </a:ext>
                    </a:extLst>
                  </p:cNvPr>
                  <p:cNvSpPr txBox="1"/>
                  <p:nvPr/>
                </p:nvSpPr>
                <p:spPr>
                  <a:xfrm>
                    <a:off x="1638468" y="3928533"/>
                    <a:ext cx="7730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BE76AFE-D438-4615-A282-78DF328CD5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8468" y="3928533"/>
                    <a:ext cx="773032" cy="3693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E12C47-D4E8-46A6-80EA-8D343261B5C8}"/>
                </a:ext>
              </a:extLst>
            </p:cNvPr>
            <p:cNvSpPr/>
            <p:nvPr/>
          </p:nvSpPr>
          <p:spPr>
            <a:xfrm>
              <a:off x="2987402" y="5343542"/>
              <a:ext cx="465969" cy="4603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47B31A3-5CB9-4F9C-9B5E-3CC36E9EF0FA}"/>
              </a:ext>
            </a:extLst>
          </p:cNvPr>
          <p:cNvGrpSpPr/>
          <p:nvPr/>
        </p:nvGrpSpPr>
        <p:grpSpPr>
          <a:xfrm>
            <a:off x="7228818" y="2357237"/>
            <a:ext cx="2876621" cy="941035"/>
            <a:chOff x="7110228" y="2148394"/>
            <a:chExt cx="2876621" cy="941035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F599600F-F6DD-42C8-83C8-DE5EE2BA85C0}"/>
                </a:ext>
              </a:extLst>
            </p:cNvPr>
            <p:cNvGrpSpPr/>
            <p:nvPr/>
          </p:nvGrpSpPr>
          <p:grpSpPr>
            <a:xfrm>
              <a:off x="7110228" y="2148396"/>
              <a:ext cx="494908" cy="941033"/>
              <a:chOff x="7110228" y="2148396"/>
              <a:chExt cx="494908" cy="941033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F1884B7-F341-45CC-8A09-92CD01EEA7FA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1B53BE8-9F70-4A48-BA90-D76686D91574}"/>
                  </a:ext>
                </a:extLst>
              </p:cNvPr>
              <p:cNvCxnSpPr>
                <a:stCxn id="205" idx="1"/>
                <a:endCxn id="205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6757E6DA-2A4F-4E1F-9DDE-673DFF20AF82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842A21EA-48C0-4DB3-9274-698216B0B4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20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035AD1E1-E2D1-460F-AFBF-A213436F55B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DEC5B37-BFB2-4037-A600-F9C47E421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F34CB56-312A-46DE-B2D6-FDF6E0403032}"/>
                </a:ext>
              </a:extLst>
            </p:cNvPr>
            <p:cNvGrpSpPr/>
            <p:nvPr/>
          </p:nvGrpSpPr>
          <p:grpSpPr>
            <a:xfrm>
              <a:off x="7572652" y="2148395"/>
              <a:ext cx="494908" cy="941033"/>
              <a:chOff x="7110228" y="2148396"/>
              <a:chExt cx="494908" cy="941033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0E1249F-D672-4600-8376-DCE0479B2F6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44AC29C-DF73-4E03-BBB7-B2AA0D9406AA}"/>
                  </a:ext>
                </a:extLst>
              </p:cNvPr>
              <p:cNvCxnSpPr>
                <a:stCxn id="201" idx="1"/>
                <a:endCxn id="201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D024B385-5AEA-4E05-9301-856EA8925F95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ED9B301-93A6-4FF0-93BD-19310926D5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478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1A3C4074-E326-49EF-8949-61E17FAC605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B867EFE9-C038-40EE-9EDE-90060C22EC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8AEB3FAF-18D7-4908-9870-09C50F382A6B}"/>
                </a:ext>
              </a:extLst>
            </p:cNvPr>
            <p:cNvGrpSpPr/>
            <p:nvPr/>
          </p:nvGrpSpPr>
          <p:grpSpPr>
            <a:xfrm>
              <a:off x="8035076" y="2148395"/>
              <a:ext cx="494908" cy="941033"/>
              <a:chOff x="7110228" y="2148396"/>
              <a:chExt cx="494908" cy="941033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4B81A70-A3FB-44D5-99E7-07F4E3C47544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9143B8B8-7985-4D64-9964-CCA6F7770650}"/>
                  </a:ext>
                </a:extLst>
              </p:cNvPr>
              <p:cNvCxnSpPr>
                <a:stCxn id="197" idx="1"/>
                <a:endCxn id="197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A7B379E1-B4B8-48A9-B835-5BB8E3CD743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78AEE46-0D23-47A4-81AA-181D7A6DB1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7619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TextBox 199">
                    <a:extLst>
                      <a:ext uri="{FF2B5EF4-FFF2-40B4-BE49-F238E27FC236}">
                        <a16:creationId xmlns:a16="http://schemas.microsoft.com/office/drawing/2014/main" id="{561C3963-A520-41B6-8ABF-679542EE984D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7E466913-1561-4394-9B1F-5BF7B58D7C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330C9BF-C75F-4F2E-9455-2587A75B604C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3B8CAE3-5F88-4E1D-A064-0731910926CB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A0E87DFD-B395-4392-A92B-D0B3C90A9A19}"/>
                  </a:ext>
                </a:extLst>
              </p:cNvPr>
              <p:cNvCxnSpPr>
                <a:stCxn id="193" idx="1"/>
                <a:endCxn id="193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4F5A6828-6B08-4266-B302-0F9977835D89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E36852CE-3E36-4B61-94BF-5CC0B1329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51982D3F-CF81-4081-989E-2E4F6F77B97D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27387597-5CAF-42A4-98AD-C72E4A2F8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710F1EB-5131-4C66-9B15-59D88C9171C9}"/>
                </a:ext>
              </a:extLst>
            </p:cNvPr>
            <p:cNvGrpSpPr/>
            <p:nvPr/>
          </p:nvGrpSpPr>
          <p:grpSpPr>
            <a:xfrm>
              <a:off x="9491941" y="2148394"/>
              <a:ext cx="494908" cy="941033"/>
              <a:chOff x="7110228" y="2148396"/>
              <a:chExt cx="494908" cy="941033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FFA7C37-8884-4FD5-987A-790DA704B3C2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A405040-59B9-4D2B-9DC4-C3776B448FEF}"/>
                  </a:ext>
                </a:extLst>
              </p:cNvPr>
              <p:cNvCxnSpPr>
                <a:stCxn id="189" idx="1"/>
                <a:endCxn id="189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76E3DE92-9672-4222-ABCF-F2045406890A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CB245023-0E08-4586-9364-7CC7A348F2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6030" cy="38677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EC9AB278-796A-4F8D-AD29-5BEA5473AFA2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9685DDF-4636-4724-8E34-F55231AEB9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1093" cy="38446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21E58E-2677-4B57-A622-2EA27D20EF96}"/>
              </a:ext>
            </a:extLst>
          </p:cNvPr>
          <p:cNvGrpSpPr/>
          <p:nvPr/>
        </p:nvGrpSpPr>
        <p:grpSpPr>
          <a:xfrm>
            <a:off x="4504094" y="2827756"/>
            <a:ext cx="5287787" cy="2183730"/>
            <a:chOff x="4504094" y="2827756"/>
            <a:chExt cx="5287787" cy="218373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3784CF-2F9C-4038-837E-D2AE59FA978F}"/>
                </a:ext>
              </a:extLst>
            </p:cNvPr>
            <p:cNvCxnSpPr>
              <a:stCxn id="205" idx="3"/>
            </p:cNvCxnSpPr>
            <p:nvPr/>
          </p:nvCxnSpPr>
          <p:spPr>
            <a:xfrm flipH="1">
              <a:off x="4504094" y="2827756"/>
              <a:ext cx="3187148" cy="218373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B627EA-30CF-4938-A215-728A1DF4C980}"/>
                </a:ext>
              </a:extLst>
            </p:cNvPr>
            <p:cNvSpPr txBox="1"/>
            <p:nvPr/>
          </p:nvSpPr>
          <p:spPr>
            <a:xfrm>
              <a:off x="6549006" y="3548118"/>
              <a:ext cx="3242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venir Next LT Pro" panose="020B0504020202020204" pitchFamily="34" charset="0"/>
                </a:rPr>
                <a:t>an inversion occurred here!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E188D-5EA9-48B2-B799-92DA53459966}"/>
                  </a:ext>
                </a:extLst>
              </p:cNvPr>
              <p:cNvSpPr txBox="1"/>
              <p:nvPr/>
            </p:nvSpPr>
            <p:spPr>
              <a:xfrm>
                <a:off x="7949333" y="4996582"/>
                <a:ext cx="4260141" cy="21544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venir Next LT Pro" panose="020B0504020202020204" pitchFamily="34" charset="0"/>
                  </a:rPr>
                  <a:t>To do a formal proof: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venir Next LT Pro" panose="020B0504020202020204" pitchFamily="34" charset="0"/>
                  </a:rPr>
                  <a:t>build an algorithm for inverting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600" b="1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venir Next LT Pro" panose="020B0504020202020204" pitchFamily="34" charset="0"/>
                  </a:rPr>
                  <a:t>… which internally simulates 1-EUF-CMA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venir Next LT Pro" panose="020B0504020202020204" pitchFamily="34" charset="0"/>
                  </a:rPr>
                  <a:t>… with the </a:t>
                </a:r>
                <a:r>
                  <a:rPr lang="en-US" sz="1600" dirty="0" err="1">
                    <a:latin typeface="Avenir Next LT Pro" panose="020B0504020202020204" pitchFamily="34" charset="0"/>
                  </a:rPr>
                  <a:t>Lamport</a:t>
                </a:r>
                <a:r>
                  <a:rPr lang="en-US" sz="1600" dirty="0">
                    <a:latin typeface="Avenir Next LT Pro" panose="020B0504020202020204" pitchFamily="34" charset="0"/>
                  </a:rPr>
                  <a:t> scheme.</a:t>
                </a:r>
              </a:p>
              <a:p>
                <a:r>
                  <a:rPr lang="en-US" sz="1600" dirty="0">
                    <a:latin typeface="Avenir Next LT Pro" panose="020B0504020202020204" pitchFamily="34" charset="0"/>
                  </a:rPr>
                  <a:t>The inversion will be at any bit where the</a:t>
                </a:r>
              </a:p>
              <a:p>
                <a:r>
                  <a:rPr lang="en-US" sz="1600" dirty="0">
                    <a:latin typeface="Avenir Next LT Pro" panose="020B0504020202020204" pitchFamily="34" charset="0"/>
                  </a:rPr>
                  <a:t>query and the forgery differ.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E188D-5EA9-48B2-B799-92DA5345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333" y="4996582"/>
                <a:ext cx="4260141" cy="2154436"/>
              </a:xfrm>
              <a:prstGeom prst="rect">
                <a:avLst/>
              </a:prstGeom>
              <a:blipFill>
                <a:blip r:embed="rId58"/>
                <a:stretch>
                  <a:fillRect l="-714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DIGITAL SIGNATURES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Compare to MACs:</a:t>
            </a: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3A73FFF-2B72-49FB-B4C5-FF166ED9718F}"/>
              </a:ext>
            </a:extLst>
          </p:cNvPr>
          <p:cNvGrpSpPr/>
          <p:nvPr/>
        </p:nvGrpSpPr>
        <p:grpSpPr>
          <a:xfrm>
            <a:off x="397933" y="1253067"/>
            <a:ext cx="11565467" cy="2436116"/>
            <a:chOff x="482320" y="2843686"/>
            <a:chExt cx="11565467" cy="192177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9DA61D8-B5B0-4174-804E-783F15B4A2BA}"/>
                </a:ext>
              </a:extLst>
            </p:cNvPr>
            <p:cNvSpPr/>
            <p:nvPr/>
          </p:nvSpPr>
          <p:spPr>
            <a:xfrm>
              <a:off x="482320" y="2843686"/>
              <a:ext cx="11565467" cy="1921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11C51AF-C15C-43C4-A4C5-70FE6417930B}"/>
                    </a:ext>
                  </a:extLst>
                </p:cNvPr>
                <p:cNvSpPr txBox="1"/>
                <p:nvPr/>
              </p:nvSpPr>
              <p:spPr>
                <a:xfrm>
                  <a:off x="559997" y="2927700"/>
                  <a:ext cx="11487789" cy="163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digital signature scheme is a triple of PPT algorithms: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(key generation)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a secret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 public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(tag generation)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𝐒𝐢𝐠𝐧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secret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signature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𝐒𝐢𝐠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(verification)	   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𝐕𝐞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𝐫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public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 message-signature pair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satisfying </a:t>
                  </a:r>
                  <a:r>
                    <a:rPr lang="en-US" i="1" dirty="0">
                      <a:latin typeface="Avenir Next LT Pro" panose="020B0504020202020204" pitchFamily="34" charset="0"/>
                    </a:rPr>
                    <a:t>correctness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: for all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𝐕𝐞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𝐒𝐢𝐠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11C51AF-C15C-43C4-A4C5-70FE64179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7" y="2927700"/>
                  <a:ext cx="11487789" cy="1630568"/>
                </a:xfrm>
                <a:prstGeom prst="rect">
                  <a:avLst/>
                </a:prstGeom>
                <a:blipFill>
                  <a:blip r:embed="rId3"/>
                  <a:stretch>
                    <a:fillRect l="-425" t="-1180" b="-2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C405E22-973C-45E4-B60C-EA672DAA9505}"/>
              </a:ext>
            </a:extLst>
          </p:cNvPr>
          <p:cNvGrpSpPr/>
          <p:nvPr/>
        </p:nvGrpSpPr>
        <p:grpSpPr>
          <a:xfrm>
            <a:off x="397933" y="4299205"/>
            <a:ext cx="11565466" cy="2436116"/>
            <a:chOff x="482320" y="2843686"/>
            <a:chExt cx="11565466" cy="192177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0289B36-CE6E-4FA0-8CEC-704859621F34}"/>
                </a:ext>
              </a:extLst>
            </p:cNvPr>
            <p:cNvSpPr/>
            <p:nvPr/>
          </p:nvSpPr>
          <p:spPr>
            <a:xfrm>
              <a:off x="482320" y="2843686"/>
              <a:ext cx="11565466" cy="1921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23F8843-43F2-4E2D-9B1F-0CD70F1BAF47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830564" cy="1630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message authentication code (MAC) is a triple of PPT algorithms: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(key generation)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a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(tag generation)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a tag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(verification)	   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𝐕𝐞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𝐫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 message-tag pair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satisfying </a:t>
                  </a:r>
                  <a:r>
                    <a:rPr lang="en-US" i="1" dirty="0">
                      <a:latin typeface="Avenir Next LT Pro" panose="020B0504020202020204" pitchFamily="34" charset="0"/>
                    </a:rPr>
                    <a:t>correctness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: for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𝐕𝐞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23F8843-43F2-4E2D-9B1F-0CD70F1BAF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830564" cy="1630569"/>
                </a:xfrm>
                <a:prstGeom prst="rect">
                  <a:avLst/>
                </a:prstGeom>
                <a:blipFill>
                  <a:blip r:embed="rId4"/>
                  <a:stretch>
                    <a:fillRect l="-450" t="-1475" b="-32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440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PUBLIC-KEY</a:t>
            </a:r>
            <a:b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CRYPTOGRAPHY</a:t>
            </a:r>
            <a:b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(a teaser)</a:t>
            </a:r>
          </a:p>
        </p:txBody>
      </p:sp>
    </p:spTree>
    <p:extLst>
      <p:ext uri="{BB962C8B-B14F-4D97-AF65-F5344CB8AC3E}">
        <p14:creationId xmlns:p14="http://schemas.microsoft.com/office/powerpoint/2010/main" val="335131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SO FAR…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Until we saw </a:t>
            </a:r>
            <a:r>
              <a:rPr lang="en-US" sz="1800" b="1" dirty="0" err="1">
                <a:latin typeface="Avenir Next LT Pro" panose="020B0504020202020204" pitchFamily="34" charset="0"/>
              </a:rPr>
              <a:t>Lamport</a:t>
            </a:r>
            <a:r>
              <a:rPr lang="en-US" sz="1800" b="1" dirty="0">
                <a:latin typeface="Avenir Next LT Pro" panose="020B0504020202020204" pitchFamily="34" charset="0"/>
              </a:rPr>
              <a:t>…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all schemes used shared secret keys;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this comes with a problem: </a:t>
            </a:r>
            <a:r>
              <a:rPr lang="en-US" sz="1800" b="1" dirty="0">
                <a:latin typeface="Avenir Next LT Pro" panose="020B0504020202020204" pitchFamily="34" charset="0"/>
              </a:rPr>
              <a:t>how do you share the secret safely?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you can’t use crypto…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… so you’re left with some physical method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and if that’s intercepted (or searched without you knowing), all your crypto is pointless.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 descr="A piece of luggage sitting on top of a suitcase&#10;&#10;Description automatically generated">
            <a:extLst>
              <a:ext uri="{FF2B5EF4-FFF2-40B4-BE49-F238E27FC236}">
                <a16:creationId xmlns:a16="http://schemas.microsoft.com/office/drawing/2014/main" id="{99529DC9-8CA0-424B-A38E-6D7B59538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4" y="3620241"/>
            <a:ext cx="1259416" cy="11334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E2A6FFA-9A6B-426F-9A50-7EA75B5B3712}"/>
              </a:ext>
            </a:extLst>
          </p:cNvPr>
          <p:cNvGrpSpPr/>
          <p:nvPr/>
        </p:nvGrpSpPr>
        <p:grpSpPr>
          <a:xfrm>
            <a:off x="6007098" y="633517"/>
            <a:ext cx="5541434" cy="1623908"/>
            <a:chOff x="6345766" y="1805092"/>
            <a:chExt cx="5541434" cy="162390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A6C1B2-9691-458D-90C0-9DE8428C1AF9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47AA19C-1B08-480D-BC56-6CD63E1967AE}"/>
                      </a:ext>
                    </a:extLst>
                  </p:cNvPr>
                  <p:cNvSpPr/>
                  <p:nvPr/>
                </p:nvSpPr>
                <p:spPr>
                  <a:xfrm>
                    <a:off x="1693333" y="3530599"/>
                    <a:ext cx="2150534" cy="207433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en-US" dirty="0"/>
                      <a:t>Alice</a:t>
                    </a:r>
                  </a:p>
                  <a:p>
                    <a:r>
                      <a:rPr lang="en-US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47AA19C-1B08-480D-BC56-6CD63E1967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333" y="3530599"/>
                    <a:ext cx="2150534" cy="207433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11" t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A88A039-6AB2-4645-AC07-BBE10282BB2A}"/>
                      </a:ext>
                    </a:extLst>
                  </p:cNvPr>
                  <p:cNvSpPr/>
                  <p:nvPr/>
                </p:nvSpPr>
                <p:spPr>
                  <a:xfrm>
                    <a:off x="7459133" y="3530598"/>
                    <a:ext cx="2150534" cy="207433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en-US" dirty="0"/>
                      <a:t>Bob</a:t>
                    </a:r>
                  </a:p>
                  <a:p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A88A039-6AB2-4645-AC07-BBE10282BB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9133" y="3530598"/>
                    <a:ext cx="2150534" cy="20743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811" t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2A10AD-37D7-4750-80C8-25B08B24B82F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4A62500B-926E-4E3F-B51F-C296D07818B1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2C7E9F2F-CA64-408A-A5DD-4CC9E4FDFD5E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5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SO FAR…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There’s other problems with secret keys…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Like </a:t>
            </a:r>
            <a:r>
              <a:rPr lang="en-US" sz="1800" b="1" dirty="0">
                <a:latin typeface="Avenir Next LT Pro" panose="020B0504020202020204" pitchFamily="34" charset="0"/>
              </a:rPr>
              <a:t>symmetry!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Consider authentication: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with a MAC, generating tags and verifying tags are coupled together;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if Alice shares a key with Bob…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she doesn’t </a:t>
            </a:r>
            <a:r>
              <a:rPr lang="en-US" sz="1800" b="1" dirty="0">
                <a:latin typeface="Avenir Next LT Pro" panose="020B0504020202020204" pitchFamily="34" charset="0"/>
              </a:rPr>
              <a:t>just </a:t>
            </a:r>
            <a:r>
              <a:rPr lang="en-US" sz="1800" dirty="0">
                <a:latin typeface="Avenir Next LT Pro" panose="020B0504020202020204" pitchFamily="34" charset="0"/>
              </a:rPr>
              <a:t>grant Bob the ability to verify the authenticity of her messages;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she </a:t>
            </a:r>
            <a:r>
              <a:rPr lang="en-US" sz="1800" b="1" dirty="0">
                <a:latin typeface="Avenir Next LT Pro" panose="020B0504020202020204" pitchFamily="34" charset="0"/>
              </a:rPr>
              <a:t>also </a:t>
            </a:r>
            <a:r>
              <a:rPr lang="en-US" sz="1800" dirty="0">
                <a:latin typeface="Avenir Next LT Pro" panose="020B0504020202020204" pitchFamily="34" charset="0"/>
              </a:rPr>
              <a:t>grants him the ability to authenticate them with her key!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So, to a third party, Bob could pretend to be Alice!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How do we solve that problem?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(By the way, this is also why secret-key crypto is sometimes called </a:t>
            </a:r>
            <a:r>
              <a:rPr lang="en-US" sz="1800" b="1" dirty="0">
                <a:latin typeface="Avenir Next LT Pro" panose="020B0504020202020204" pitchFamily="34" charset="0"/>
              </a:rPr>
              <a:t>symmetric-key crypto.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2A6FFA-9A6B-426F-9A50-7EA75B5B3712}"/>
              </a:ext>
            </a:extLst>
          </p:cNvPr>
          <p:cNvGrpSpPr/>
          <p:nvPr/>
        </p:nvGrpSpPr>
        <p:grpSpPr>
          <a:xfrm>
            <a:off x="6007098" y="633517"/>
            <a:ext cx="5541434" cy="1623908"/>
            <a:chOff x="6345766" y="1805092"/>
            <a:chExt cx="5541434" cy="162390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A6C1B2-9691-458D-90C0-9DE8428C1AF9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47AA19C-1B08-480D-BC56-6CD63E1967AE}"/>
                      </a:ext>
                    </a:extLst>
                  </p:cNvPr>
                  <p:cNvSpPr/>
                  <p:nvPr/>
                </p:nvSpPr>
                <p:spPr>
                  <a:xfrm>
                    <a:off x="1693333" y="3530599"/>
                    <a:ext cx="2150534" cy="207433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en-US" dirty="0"/>
                      <a:t>Alice</a:t>
                    </a:r>
                  </a:p>
                  <a:p>
                    <a:r>
                      <a:rPr lang="en-US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47AA19C-1B08-480D-BC56-6CD63E1967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333" y="3530599"/>
                    <a:ext cx="2150534" cy="207433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11" t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A88A039-6AB2-4645-AC07-BBE10282BB2A}"/>
                      </a:ext>
                    </a:extLst>
                  </p:cNvPr>
                  <p:cNvSpPr/>
                  <p:nvPr/>
                </p:nvSpPr>
                <p:spPr>
                  <a:xfrm>
                    <a:off x="7459133" y="3530598"/>
                    <a:ext cx="2150534" cy="207433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en-US" dirty="0"/>
                      <a:t>Bob</a:t>
                    </a:r>
                  </a:p>
                  <a:p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A88A039-6AB2-4645-AC07-BBE10282BB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9133" y="3530598"/>
                    <a:ext cx="2150534" cy="20743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11" t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2A10AD-37D7-4750-80C8-25B08B24B82F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4A62500B-926E-4E3F-B51F-C296D07818B1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2C7E9F2F-CA64-408A-A5DD-4CC9E4FDFD5E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7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COMMUNICATION OVER PUBLIC CHANNELS?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A11F7-29D5-4E30-A419-61AFFF41B00E}"/>
              </a:ext>
            </a:extLst>
          </p:cNvPr>
          <p:cNvGrpSpPr/>
          <p:nvPr/>
        </p:nvGrpSpPr>
        <p:grpSpPr>
          <a:xfrm>
            <a:off x="5419725" y="-161925"/>
            <a:ext cx="7353300" cy="5124450"/>
            <a:chOff x="5419725" y="-161925"/>
            <a:chExt cx="7353300" cy="51244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494D397-2EDC-4E54-A2DE-DAAB7A6698D0}"/>
                </a:ext>
              </a:extLst>
            </p:cNvPr>
            <p:cNvSpPr/>
            <p:nvPr/>
          </p:nvSpPr>
          <p:spPr>
            <a:xfrm>
              <a:off x="5419725" y="-161925"/>
              <a:ext cx="7353300" cy="5124450"/>
            </a:xfrm>
            <a:prstGeom prst="ellipse">
              <a:avLst/>
            </a:prstGeom>
            <a:solidFill>
              <a:srgbClr val="C00000">
                <a:alpha val="25098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61C9B0A-1E7C-4FDA-854C-9877328484CC}"/>
                </a:ext>
              </a:extLst>
            </p:cNvPr>
            <p:cNvGrpSpPr/>
            <p:nvPr/>
          </p:nvGrpSpPr>
          <p:grpSpPr>
            <a:xfrm>
              <a:off x="6821063" y="948266"/>
              <a:ext cx="4965720" cy="2980267"/>
              <a:chOff x="2432806" y="3176815"/>
              <a:chExt cx="7093885" cy="425752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7926961-7618-4232-89CD-0B4B4C5691A6}"/>
                  </a:ext>
                </a:extLst>
              </p:cNvPr>
              <p:cNvSpPr/>
              <p:nvPr/>
            </p:nvSpPr>
            <p:spPr>
              <a:xfrm>
                <a:off x="2432806" y="3176815"/>
                <a:ext cx="2150534" cy="20743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  <a:p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518A10D-4927-48A6-97ED-F11CBB871DDC}"/>
                  </a:ext>
                </a:extLst>
              </p:cNvPr>
              <p:cNvSpPr/>
              <p:nvPr/>
            </p:nvSpPr>
            <p:spPr>
              <a:xfrm>
                <a:off x="7376157" y="5360009"/>
                <a:ext cx="2150534" cy="2074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  <a:p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3D2E58-BBB1-4EB4-A118-321C2E17FBB4}"/>
                </a:ext>
              </a:extLst>
            </p:cNvPr>
            <p:cNvSpPr txBox="1"/>
            <p:nvPr/>
          </p:nvSpPr>
          <p:spPr>
            <a:xfrm rot="19334882">
              <a:off x="7810209" y="2142386"/>
              <a:ext cx="2969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TOTALLY INSECURE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Maybe the problem is just unavoidable?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At first…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it might seem like this is just how things are…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after all, if you and another party don’t share a secret…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how can you possibly communicate securely?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Avenir Next LT Pro" panose="020B0504020202020204" pitchFamily="34" charset="0"/>
              </a:rPr>
              <a:t>Lamport</a:t>
            </a:r>
            <a:r>
              <a:rPr lang="en-US" sz="1800" dirty="0">
                <a:latin typeface="Avenir Next LT Pro" panose="020B0504020202020204" pitchFamily="34" charset="0"/>
              </a:rPr>
              <a:t> is certainly interesting, but it’s one time, and only a signature scheme.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what about encryption?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and what about the key sharing problem?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are these problems even solvable?</a:t>
            </a:r>
          </a:p>
        </p:txBody>
      </p:sp>
    </p:spTree>
    <p:extLst>
      <p:ext uri="{BB962C8B-B14F-4D97-AF65-F5344CB8AC3E}">
        <p14:creationId xmlns:p14="http://schemas.microsoft.com/office/powerpoint/2010/main" val="19722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COMMUNICATION OVER PUBLIC CHANNELS?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If you think this sounds impossible…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… you’re in good company!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In 1974, an undergrad named Ralph Merkle took a security course at UC Berkeley.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For the course project, he proposed the following:</a:t>
            </a:r>
          </a:p>
        </p:txBody>
      </p:sp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ACA90A6-8BA9-43CB-B00D-9013DD05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0" y="3114402"/>
            <a:ext cx="7811590" cy="390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C90519-FEA0-4236-83C6-CDC9B3140712}"/>
              </a:ext>
            </a:extLst>
          </p:cNvPr>
          <p:cNvSpPr txBox="1"/>
          <p:nvPr/>
        </p:nvSpPr>
        <p:spPr>
          <a:xfrm>
            <a:off x="3414183" y="1581150"/>
            <a:ext cx="422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venir Next LT Pro" panose="020B0504020202020204" pitchFamily="34" charset="0"/>
              </a:rPr>
              <a:t>(you could be a professor at Berkeley!)</a:t>
            </a:r>
          </a:p>
        </p:txBody>
      </p:sp>
    </p:spTree>
    <p:extLst>
      <p:ext uri="{BB962C8B-B14F-4D97-AF65-F5344CB8AC3E}">
        <p14:creationId xmlns:p14="http://schemas.microsoft.com/office/powerpoint/2010/main" val="32637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COMMUNICATION OVER PUBLIC CHANNELS?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If you think this sounds impossible…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you’re in good company! 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 1974, an undergrad named Ralph Merkle took a security course at UC Berkeley.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the course project, he proposed this exact problem;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prof told him to pick a different project…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so Merkle dropped the course, but continued working on his idea.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He eventually came up with something called “Merkle puzzles.”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 allowed two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honest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parties to share a secret over public channels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timesteps…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any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adversary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who wanted to find the secret had to spend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timesteps.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He wrote a paper, but it was rejected. The expert review said: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“Experience shows that it is extremely dangerous to transmit key information in the clear.”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3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42FCF5C-B610-4960-A009-F8F2BC5F564A}"/>
              </a:ext>
            </a:extLst>
          </p:cNvPr>
          <p:cNvSpPr txBox="1"/>
          <p:nvPr/>
        </p:nvSpPr>
        <p:spPr>
          <a:xfrm>
            <a:off x="3414183" y="1581150"/>
            <a:ext cx="422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venir Next LT Pro" panose="020B0504020202020204" pitchFamily="34" charset="0"/>
              </a:rPr>
              <a:t>(you could be a professor at Berkeley!)</a:t>
            </a:r>
          </a:p>
        </p:txBody>
      </p:sp>
    </p:spTree>
    <p:extLst>
      <p:ext uri="{BB962C8B-B14F-4D97-AF65-F5344CB8AC3E}">
        <p14:creationId xmlns:p14="http://schemas.microsoft.com/office/powerpoint/2010/main" val="42391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Merkle-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Damgård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transform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Remember: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critical property we needed for integrity checks…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and for Hash-and-MAC…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was collision-resistance!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happens when we apply MD?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See book for proof. It’s fairly straightforward.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0921136-2B10-4283-8A5E-3765B8DC84C4}"/>
              </a:ext>
            </a:extLst>
          </p:cNvPr>
          <p:cNvGrpSpPr/>
          <p:nvPr/>
        </p:nvGrpSpPr>
        <p:grpSpPr>
          <a:xfrm>
            <a:off x="397933" y="3770918"/>
            <a:ext cx="11197865" cy="465496"/>
            <a:chOff x="482319" y="2862556"/>
            <a:chExt cx="11150878" cy="142372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22D586A-E560-4828-BF22-B91B0F60F3A8}"/>
                </a:ext>
              </a:extLst>
            </p:cNvPr>
            <p:cNvSpPr/>
            <p:nvPr/>
          </p:nvSpPr>
          <p:spPr>
            <a:xfrm>
              <a:off x="482319" y="2862556"/>
              <a:ext cx="11150878" cy="1423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E342148-3CAC-4204-B877-CB5C9E18A943}"/>
                    </a:ext>
                  </a:extLst>
                </p:cNvPr>
                <p:cNvSpPr txBox="1"/>
                <p:nvPr/>
              </p:nvSpPr>
              <p:spPr>
                <a:xfrm>
                  <a:off x="559998" y="2927699"/>
                  <a:ext cx="10432898" cy="1129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 collision-free hash function, then so is its Merkle-</a:t>
                  </a:r>
                  <a:r>
                    <a:rPr lang="en-US" dirty="0" err="1">
                      <a:latin typeface="Avenir Next LT Pro" panose="020B0504020202020204" pitchFamily="34" charset="0"/>
                    </a:rPr>
                    <a:t>Damgård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transform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MD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E342148-3CAC-4204-B877-CB5C9E18A9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699"/>
                  <a:ext cx="10432898" cy="1129602"/>
                </a:xfrm>
                <a:prstGeom prst="rect">
                  <a:avLst/>
                </a:prstGeom>
                <a:blipFill>
                  <a:blip r:embed="rId3"/>
                  <a:stretch>
                    <a:fillRect l="-465"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6877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COMMUNICATION OVER PUBLIC CHANNELS?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 few years earlier...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In 1969, cryptographers in GCHQ (British NSA) discovered a protocol for public-key crypto!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(This was not known to the public until 1997.)</a:t>
            </a:r>
          </a:p>
          <a:p>
            <a:pPr marL="0" indent="0">
              <a:buNone/>
            </a:pPr>
            <a:endParaRPr lang="en-US" sz="1800" b="1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 the public world...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two years after Merkle’s discovery…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in 1976, </a:t>
            </a:r>
            <a:r>
              <a:rPr lang="en-US" sz="1800" i="1" dirty="0">
                <a:latin typeface="Avenir Next LT Pro" panose="020B0504020202020204" pitchFamily="34" charset="0"/>
              </a:rPr>
              <a:t>Whitfield Diffie and Martin Hellman </a:t>
            </a:r>
            <a:r>
              <a:rPr lang="en-US" sz="1800" dirty="0">
                <a:latin typeface="Avenir Next LT Pro" panose="020B0504020202020204" pitchFamily="34" charset="0"/>
              </a:rPr>
              <a:t>discovered a </a:t>
            </a:r>
            <a:r>
              <a:rPr lang="en-US" sz="1800" b="1" dirty="0">
                <a:latin typeface="Avenir Next LT Pro" panose="020B0504020202020204" pitchFamily="34" charset="0"/>
              </a:rPr>
              <a:t>key-exchange protocol.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What does Diffie-Hellman key exchange do? Something magical!</a:t>
            </a: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722619-04A5-49D8-B84C-06B8489C1465}"/>
              </a:ext>
            </a:extLst>
          </p:cNvPr>
          <p:cNvGrpSpPr/>
          <p:nvPr/>
        </p:nvGrpSpPr>
        <p:grpSpPr>
          <a:xfrm>
            <a:off x="1381125" y="3848100"/>
            <a:ext cx="7772400" cy="4025899"/>
            <a:chOff x="5305425" y="466725"/>
            <a:chExt cx="7772400" cy="40258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E866EE-ADBA-48C2-950A-DED136478552}"/>
                </a:ext>
              </a:extLst>
            </p:cNvPr>
            <p:cNvSpPr/>
            <p:nvPr/>
          </p:nvSpPr>
          <p:spPr>
            <a:xfrm>
              <a:off x="5305425" y="466725"/>
              <a:ext cx="7772400" cy="4025899"/>
            </a:xfrm>
            <a:prstGeom prst="ellipse">
              <a:avLst/>
            </a:prstGeom>
            <a:solidFill>
              <a:srgbClr val="C00000">
                <a:alpha val="25098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AFAE7E-03DF-4993-843C-BB8975F5629A}"/>
                </a:ext>
              </a:extLst>
            </p:cNvPr>
            <p:cNvGrpSpPr/>
            <p:nvPr/>
          </p:nvGrpSpPr>
          <p:grpSpPr>
            <a:xfrm>
              <a:off x="6048056" y="1674287"/>
              <a:ext cx="6337831" cy="1490134"/>
              <a:chOff x="1328510" y="4213986"/>
              <a:chExt cx="9054044" cy="212876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413089-2526-42A1-B0AC-0149D1125778}"/>
                  </a:ext>
                </a:extLst>
              </p:cNvPr>
              <p:cNvSpPr/>
              <p:nvPr/>
            </p:nvSpPr>
            <p:spPr>
              <a:xfrm>
                <a:off x="1328510" y="4268414"/>
                <a:ext cx="2150534" cy="20743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  <a:p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8D5C30-52AA-4119-A87E-BBC4DB529BF4}"/>
                  </a:ext>
                </a:extLst>
              </p:cNvPr>
              <p:cNvSpPr/>
              <p:nvPr/>
            </p:nvSpPr>
            <p:spPr>
              <a:xfrm>
                <a:off x="8232020" y="4213986"/>
                <a:ext cx="2150534" cy="2074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  <a:p>
                <a:endParaRPr lang="en-US" dirty="0"/>
              </a:p>
              <a:p>
                <a:endParaRPr lang="en-US" sz="3200" b="1" dirty="0"/>
              </a:p>
              <a:p>
                <a:endParaRPr 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3EE91F-C53A-4A1C-A7EB-620B09A2E7EB}"/>
                </a:ext>
              </a:extLst>
            </p:cNvPr>
            <p:cNvSpPr txBox="1"/>
            <p:nvPr/>
          </p:nvSpPr>
          <p:spPr>
            <a:xfrm rot="19334882">
              <a:off x="7706667" y="1647086"/>
              <a:ext cx="2969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TOTALLY INSECURE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KEY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Diffie-Hellman key-exchange.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What does Diffie-Hellman key exchange do? Something magical!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two parties are separated by an insecure channel (just like in encryption);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but they do not share any secret information!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and yet, after sending a few (insecure) messages in the open…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they suddenly share a secret key!</a:t>
            </a:r>
          </a:p>
          <a:p>
            <a:r>
              <a:rPr lang="en-US" sz="1800" b="1" i="1" dirty="0">
                <a:latin typeface="Avenir Next LT Pro" panose="020B0504020202020204" pitchFamily="34" charset="0"/>
              </a:rPr>
              <a:t>WHAT?</a:t>
            </a: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61446B-A781-439C-8173-CEBB4536D44C}"/>
              </a:ext>
            </a:extLst>
          </p:cNvPr>
          <p:cNvGrpSpPr/>
          <p:nvPr/>
        </p:nvGrpSpPr>
        <p:grpSpPr>
          <a:xfrm>
            <a:off x="2123756" y="5055662"/>
            <a:ext cx="6337831" cy="1490134"/>
            <a:chOff x="2276156" y="5208062"/>
            <a:chExt cx="6337831" cy="1490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F984DA5-97FE-424C-9C0C-50B331AB2CD0}"/>
                    </a:ext>
                  </a:extLst>
                </p:cNvPr>
                <p:cNvSpPr/>
                <p:nvPr/>
              </p:nvSpPr>
              <p:spPr>
                <a:xfrm>
                  <a:off x="2276156" y="5246162"/>
                  <a:ext cx="1505374" cy="14520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dirty="0"/>
                    <a:t>Alice</a:t>
                  </a:r>
                </a:p>
                <a:p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en-US" sz="3200" b="1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F984DA5-97FE-424C-9C0C-50B331AB2C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156" y="5246162"/>
                  <a:ext cx="1505374" cy="1452034"/>
                </a:xfrm>
                <a:prstGeom prst="rect">
                  <a:avLst/>
                </a:prstGeom>
                <a:blipFill>
                  <a:blip r:embed="rId3"/>
                  <a:stretch>
                    <a:fillRect l="-2811" t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52379A6-FED7-4F40-B407-C20AD9ADD11A}"/>
                    </a:ext>
                  </a:extLst>
                </p:cNvPr>
                <p:cNvSpPr/>
                <p:nvPr/>
              </p:nvSpPr>
              <p:spPr>
                <a:xfrm>
                  <a:off x="7108613" y="5208062"/>
                  <a:ext cx="1505374" cy="1452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dirty="0"/>
                    <a:t>Bob</a:t>
                  </a:r>
                </a:p>
                <a:p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en-US" sz="3200" b="1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52379A6-FED7-4F40-B407-C20AD9ADD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613" y="5208062"/>
                  <a:ext cx="1505374" cy="1452032"/>
                </a:xfrm>
                <a:prstGeom prst="rect">
                  <a:avLst/>
                </a:prstGeom>
                <a:blipFill>
                  <a:blip r:embed="rId4"/>
                  <a:stretch>
                    <a:fillRect l="-2811" t="-1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9C2C20-E7D3-4594-82C2-CA320B798FFD}"/>
              </a:ext>
            </a:extLst>
          </p:cNvPr>
          <p:cNvGrpSpPr/>
          <p:nvPr/>
        </p:nvGrpSpPr>
        <p:grpSpPr>
          <a:xfrm>
            <a:off x="3629130" y="5638800"/>
            <a:ext cx="3327083" cy="220133"/>
            <a:chOff x="3629130" y="5638800"/>
            <a:chExt cx="3327083" cy="22013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20005F-9C56-48E0-A4B6-20AA545C57C5}"/>
                </a:ext>
              </a:extLst>
            </p:cNvPr>
            <p:cNvCxnSpPr/>
            <p:nvPr/>
          </p:nvCxnSpPr>
          <p:spPr>
            <a:xfrm>
              <a:off x="3629130" y="5638800"/>
              <a:ext cx="3327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F7125C-BFA9-41BB-A747-73FD1FF1DE51}"/>
                </a:ext>
              </a:extLst>
            </p:cNvPr>
            <p:cNvCxnSpPr/>
            <p:nvPr/>
          </p:nvCxnSpPr>
          <p:spPr>
            <a:xfrm flipH="1">
              <a:off x="3629130" y="5858933"/>
              <a:ext cx="3327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7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KEY EXCHANGE 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  <a:sym typeface="Wingdings" panose="05000000000000000000" pitchFamily="2" charset="2"/>
              </a:rPr>
              <a:t> SECRET-KEY CRYPTO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then?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after key exchange is performed…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we are now in the setting we assumed for: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secret-key encryption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message authentication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So: </a:t>
            </a:r>
            <a:r>
              <a:rPr lang="en-US" sz="1800" dirty="0">
                <a:latin typeface="Avenir Next LT Pro" panose="020B0504020202020204" pitchFamily="34" charset="0"/>
              </a:rPr>
              <a:t>we can then use all the tools we learned about so far!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097EDE-4517-4EE5-87EE-4509A7C494F5}"/>
              </a:ext>
            </a:extLst>
          </p:cNvPr>
          <p:cNvGrpSpPr/>
          <p:nvPr/>
        </p:nvGrpSpPr>
        <p:grpSpPr>
          <a:xfrm>
            <a:off x="2123756" y="5055662"/>
            <a:ext cx="6337831" cy="1490134"/>
            <a:chOff x="2276156" y="5208062"/>
            <a:chExt cx="6337831" cy="1490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C2BDE38-2D85-4C01-AC0A-4156D740837F}"/>
                    </a:ext>
                  </a:extLst>
                </p:cNvPr>
                <p:cNvSpPr/>
                <p:nvPr/>
              </p:nvSpPr>
              <p:spPr>
                <a:xfrm>
                  <a:off x="2276156" y="5246162"/>
                  <a:ext cx="1505374" cy="14520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dirty="0"/>
                    <a:t>Alice</a:t>
                  </a:r>
                </a:p>
                <a:p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en-US" sz="3200" b="1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F984DA5-97FE-424C-9C0C-50B331AB2C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156" y="5246162"/>
                  <a:ext cx="1505374" cy="1452034"/>
                </a:xfrm>
                <a:prstGeom prst="rect">
                  <a:avLst/>
                </a:prstGeom>
                <a:blipFill>
                  <a:blip r:embed="rId3"/>
                  <a:stretch>
                    <a:fillRect l="-2811" t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7A8474D-1AA0-4E79-96D2-0175128D4D34}"/>
                    </a:ext>
                  </a:extLst>
                </p:cNvPr>
                <p:cNvSpPr/>
                <p:nvPr/>
              </p:nvSpPr>
              <p:spPr>
                <a:xfrm>
                  <a:off x="7108613" y="5208062"/>
                  <a:ext cx="1505374" cy="1452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dirty="0"/>
                    <a:t>Bob</a:t>
                  </a:r>
                </a:p>
                <a:p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en-US" sz="3200" b="1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52379A6-FED7-4F40-B407-C20AD9ADD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613" y="5208062"/>
                  <a:ext cx="1505374" cy="1452032"/>
                </a:xfrm>
                <a:prstGeom prst="rect">
                  <a:avLst/>
                </a:prstGeom>
                <a:blipFill>
                  <a:blip r:embed="rId4"/>
                  <a:stretch>
                    <a:fillRect l="-2811" t="-1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3573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ASYMMETRIC CRYPTO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Is there another way?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Recall how </a:t>
            </a:r>
            <a:r>
              <a:rPr lang="en-US" sz="1800" dirty="0" err="1">
                <a:latin typeface="Avenir Next LT Pro" panose="020B0504020202020204" pitchFamily="34" charset="0"/>
              </a:rPr>
              <a:t>Lamport</a:t>
            </a:r>
            <a:r>
              <a:rPr lang="en-US" sz="1800" dirty="0">
                <a:latin typeface="Avenir Next LT Pro" panose="020B0504020202020204" pitchFamily="34" charset="0"/>
              </a:rPr>
              <a:t> worked.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no key exchange required;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one private key, one public key;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asymmetric roles: private key enables signing, public key enables verification.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can be extended to digital signatures for </a:t>
            </a:r>
            <a:r>
              <a:rPr lang="en-US" sz="1800" b="1" dirty="0">
                <a:latin typeface="Avenir Next LT Pro" panose="020B0504020202020204" pitchFamily="34" charset="0"/>
              </a:rPr>
              <a:t>any</a:t>
            </a:r>
            <a:r>
              <a:rPr lang="en-US" sz="1800" dirty="0">
                <a:latin typeface="Avenir Next LT Pro" panose="020B0504020202020204" pitchFamily="34" charset="0"/>
              </a:rPr>
              <a:t> number of messages!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about encryption?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can there be an asymmetric encryption scheme too?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what’s the right asymmetry?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public key encrypts; private key decrypts.</a:t>
            </a: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1C2B89-F25A-4ED6-8E28-232C91E65CA4}"/>
              </a:ext>
            </a:extLst>
          </p:cNvPr>
          <p:cNvGrpSpPr/>
          <p:nvPr/>
        </p:nvGrpSpPr>
        <p:grpSpPr>
          <a:xfrm>
            <a:off x="6299202" y="1143973"/>
            <a:ext cx="4141205" cy="1417255"/>
            <a:chOff x="3289302" y="4611073"/>
            <a:chExt cx="4141205" cy="14172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D3A9BA-5A98-492F-A54E-AD9E1949B537}"/>
                </a:ext>
              </a:extLst>
            </p:cNvPr>
            <p:cNvGrpSpPr/>
            <p:nvPr/>
          </p:nvGrpSpPr>
          <p:grpSpPr>
            <a:xfrm>
              <a:off x="3289302" y="4611073"/>
              <a:ext cx="4141205" cy="1417255"/>
              <a:chOff x="6906684" y="2794913"/>
              <a:chExt cx="4141205" cy="141725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1D0EF51-514B-4125-86F2-E614BF6F6B98}"/>
                  </a:ext>
                </a:extLst>
              </p:cNvPr>
              <p:cNvGrpSpPr/>
              <p:nvPr/>
            </p:nvGrpSpPr>
            <p:grpSpPr>
              <a:xfrm>
                <a:off x="6906684" y="2811613"/>
                <a:ext cx="3190982" cy="1400555"/>
                <a:chOff x="1693333" y="3530599"/>
                <a:chExt cx="5545667" cy="207433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AF2CB2D-F42E-4040-A047-BE1E206CC7FB}"/>
                    </a:ext>
                  </a:extLst>
                </p:cNvPr>
                <p:cNvSpPr/>
                <p:nvPr/>
              </p:nvSpPr>
              <p:spPr>
                <a:xfrm>
                  <a:off x="1693333" y="3530599"/>
                  <a:ext cx="2150534" cy="2074334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2000" dirty="0">
                      <a:latin typeface="Avenir Next LT Pro" panose="020B0504020202020204" pitchFamily="34" charset="0"/>
                    </a:rPr>
                    <a:t>Alice</a:t>
                  </a:r>
                </a:p>
              </p:txBody>
            </p:sp>
            <p:sp>
              <p:nvSpPr>
                <p:cNvPr id="15" name="Arrow: Right 14">
                  <a:extLst>
                    <a:ext uri="{FF2B5EF4-FFF2-40B4-BE49-F238E27FC236}">
                      <a16:creationId xmlns:a16="http://schemas.microsoft.com/office/drawing/2014/main" id="{2CC36744-4276-4648-B29C-B2FA86C7B6C3}"/>
                    </a:ext>
                  </a:extLst>
                </p:cNvPr>
                <p:cNvSpPr/>
                <p:nvPr/>
              </p:nvSpPr>
              <p:spPr>
                <a:xfrm>
                  <a:off x="4064000" y="4538132"/>
                  <a:ext cx="3175000" cy="143933"/>
                </a:xfrm>
                <a:prstGeom prst="rightArrow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 LT Pro" panose="020B05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8E46E49-F3E3-4A27-BD75-A6F69E5AF763}"/>
                      </a:ext>
                    </a:extLst>
                  </p:cNvPr>
                  <p:cNvSpPr txBox="1"/>
                  <p:nvPr/>
                </p:nvSpPr>
                <p:spPr>
                  <a:xfrm>
                    <a:off x="6906684" y="3026534"/>
                    <a:ext cx="583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oMath>
                      </m:oMathPara>
                    </a14:m>
                    <a:endParaRPr lang="en-US" sz="2400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814A7C2D-94FA-4237-BB3E-92E78C5FCD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6684" y="3026534"/>
                    <a:ext cx="58323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DA71EA9-9579-4ABA-A1A6-2C4831443368}"/>
                      </a:ext>
                    </a:extLst>
                  </p:cNvPr>
                  <p:cNvSpPr txBox="1"/>
                  <p:nvPr/>
                </p:nvSpPr>
                <p:spPr>
                  <a:xfrm>
                    <a:off x="10440608" y="2794913"/>
                    <a:ext cx="60728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oMath>
                      </m:oMathPara>
                    </a14:m>
                    <a:endParaRPr lang="en-US" sz="2400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A72212B-724D-4303-928F-834F4B1EC3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40608" y="2794913"/>
                    <a:ext cx="60728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77DE15-3445-45DB-ADC2-B3272E111B2C}"/>
                    </a:ext>
                  </a:extLst>
                </p:cNvPr>
                <p:cNvSpPr txBox="1"/>
                <p:nvPr/>
              </p:nvSpPr>
              <p:spPr>
                <a:xfrm>
                  <a:off x="5018777" y="4894967"/>
                  <a:ext cx="10165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2B5F1196-064C-403A-9B86-44F8C74A5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777" y="4894967"/>
                  <a:ext cx="101656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198" r="-1796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16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ASYMMETRIC CRYPTO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Public-key encryption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F2CB2D-F42E-4040-A047-BE1E206CC7FB}"/>
              </a:ext>
            </a:extLst>
          </p:cNvPr>
          <p:cNvSpPr/>
          <p:nvPr/>
        </p:nvSpPr>
        <p:spPr>
          <a:xfrm>
            <a:off x="1274034" y="2777522"/>
            <a:ext cx="2292348" cy="22826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latin typeface="Avenir Next LT Pro" panose="020B0504020202020204" pitchFamily="34" charset="0"/>
              </a:rPr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E46E49-F3E3-4A27-BD75-A6F69E5AF763}"/>
                  </a:ext>
                </a:extLst>
              </p:cNvPr>
              <p:cNvSpPr txBox="1"/>
              <p:nvPr/>
            </p:nvSpPr>
            <p:spPr>
              <a:xfrm>
                <a:off x="1274034" y="2992443"/>
                <a:ext cx="618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E46E49-F3E3-4A27-BD75-A6F69E5AF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034" y="2992443"/>
                <a:ext cx="618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F1BCAB-518D-4770-A8F4-73BDCBDF1EA1}"/>
                  </a:ext>
                </a:extLst>
              </p:cNvPr>
              <p:cNvSpPr txBox="1"/>
              <p:nvPr/>
            </p:nvSpPr>
            <p:spPr>
              <a:xfrm>
                <a:off x="1780230" y="2992443"/>
                <a:ext cx="607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𝑒𝑘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F1BCAB-518D-4770-A8F4-73BDCBDF1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30" y="2992443"/>
                <a:ext cx="60728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5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57448 -0.0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4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ASYMMETRIC CRYPTO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Public-key encryption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F2CB2D-F42E-4040-A047-BE1E206CC7FB}"/>
              </a:ext>
            </a:extLst>
          </p:cNvPr>
          <p:cNvSpPr/>
          <p:nvPr/>
        </p:nvSpPr>
        <p:spPr>
          <a:xfrm>
            <a:off x="1274034" y="2777522"/>
            <a:ext cx="2292348" cy="22826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latin typeface="Avenir Next LT Pro" panose="020B0504020202020204" pitchFamily="34" charset="0"/>
              </a:rPr>
              <a:t>Alice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535907-0E1E-41BD-B913-3FE3090E4BF0}"/>
              </a:ext>
            </a:extLst>
          </p:cNvPr>
          <p:cNvGrpSpPr/>
          <p:nvPr/>
        </p:nvGrpSpPr>
        <p:grpSpPr>
          <a:xfrm>
            <a:off x="1274034" y="2761610"/>
            <a:ext cx="8118623" cy="692498"/>
            <a:chOff x="1274034" y="2761610"/>
            <a:chExt cx="8118623" cy="6924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E46E49-F3E3-4A27-BD75-A6F69E5AF763}"/>
                    </a:ext>
                  </a:extLst>
                </p:cNvPr>
                <p:cNvSpPr txBox="1"/>
                <p:nvPr/>
              </p:nvSpPr>
              <p:spPr>
                <a:xfrm>
                  <a:off x="1274034" y="2992443"/>
                  <a:ext cx="618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E46E49-F3E3-4A27-BD75-A6F69E5A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034" y="2992443"/>
                  <a:ext cx="61850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A71EA9-9579-4ABA-A1A6-2C4831443368}"/>
                    </a:ext>
                  </a:extLst>
                </p:cNvPr>
                <p:cNvSpPr txBox="1"/>
                <p:nvPr/>
              </p:nvSpPr>
              <p:spPr>
                <a:xfrm>
                  <a:off x="8785376" y="2761610"/>
                  <a:ext cx="6072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𝑒𝑘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A71EA9-9579-4ABA-A1A6-2C4831443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5376" y="2761610"/>
                  <a:ext cx="60728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C67F9-E09F-4297-9956-CA77AE058520}"/>
              </a:ext>
            </a:extLst>
          </p:cNvPr>
          <p:cNvSpPr/>
          <p:nvPr/>
        </p:nvSpPr>
        <p:spPr>
          <a:xfrm>
            <a:off x="8246483" y="3569582"/>
            <a:ext cx="2292348" cy="21115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latin typeface="Avenir Next LT Pro" panose="020B0504020202020204" pitchFamily="34" charset="0"/>
              </a:rPr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071E30-85A3-4077-9993-734B603CED50}"/>
                  </a:ext>
                </a:extLst>
              </p:cNvPr>
              <p:cNvSpPr txBox="1"/>
              <p:nvPr/>
            </p:nvSpPr>
            <p:spPr>
              <a:xfrm>
                <a:off x="9086370" y="4076060"/>
                <a:ext cx="435504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071E30-85A3-4077-9993-734B603C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370" y="4076060"/>
                <a:ext cx="4355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B34BD1F-070E-4D8A-8B7C-A8EAB5555648}"/>
              </a:ext>
            </a:extLst>
          </p:cNvPr>
          <p:cNvGrpSpPr/>
          <p:nvPr/>
        </p:nvGrpSpPr>
        <p:grpSpPr>
          <a:xfrm>
            <a:off x="9277095" y="4445392"/>
            <a:ext cx="489557" cy="506478"/>
            <a:chOff x="9277095" y="4445392"/>
            <a:chExt cx="489557" cy="506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9AA609-A7A0-418A-8D77-F3AA3012872E}"/>
                    </a:ext>
                  </a:extLst>
                </p:cNvPr>
                <p:cNvSpPr txBox="1"/>
                <p:nvPr/>
              </p:nvSpPr>
              <p:spPr>
                <a:xfrm>
                  <a:off x="9277095" y="4509283"/>
                  <a:ext cx="4895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𝑒𝑘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9AA609-A7A0-418A-8D77-F3AA301287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7095" y="4509283"/>
                  <a:ext cx="48955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B6AE98A-3229-4BB6-9A1F-BE1F93362C5E}"/>
                </a:ext>
              </a:extLst>
            </p:cNvPr>
            <p:cNvCxnSpPr>
              <a:cxnSpLocks/>
            </p:cNvCxnSpPr>
            <p:nvPr/>
          </p:nvCxnSpPr>
          <p:spPr>
            <a:xfrm>
              <a:off x="9277095" y="4445392"/>
              <a:ext cx="0" cy="5064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CB1663-F7F0-482D-BDE8-7A9A5A79FEC1}"/>
              </a:ext>
            </a:extLst>
          </p:cNvPr>
          <p:cNvGrpSpPr/>
          <p:nvPr/>
        </p:nvGrpSpPr>
        <p:grpSpPr>
          <a:xfrm>
            <a:off x="8985034" y="4958222"/>
            <a:ext cx="638175" cy="533400"/>
            <a:chOff x="6400800" y="3667125"/>
            <a:chExt cx="638175" cy="5334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519C11-66CF-487B-ADCC-2EC54DF90F08}"/>
                </a:ext>
              </a:extLst>
            </p:cNvPr>
            <p:cNvSpPr/>
            <p:nvPr/>
          </p:nvSpPr>
          <p:spPr>
            <a:xfrm>
              <a:off x="6400800" y="3667125"/>
              <a:ext cx="638175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54E244-8F84-4CB2-A3C1-1FD71BFBC61B}"/>
                    </a:ext>
                  </a:extLst>
                </p:cNvPr>
                <p:cNvSpPr txBox="1"/>
                <p:nvPr/>
              </p:nvSpPr>
              <p:spPr>
                <a:xfrm>
                  <a:off x="6495570" y="3743867"/>
                  <a:ext cx="435504" cy="369332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54E244-8F84-4CB2-A3C1-1FD71BFBC6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570" y="3743867"/>
                  <a:ext cx="4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84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ASYMMETRIC CRYPTO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Public-key encryption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For two-way communication, Bob can do the same thing Alice did.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F2CB2D-F42E-4040-A047-BE1E206CC7FB}"/>
              </a:ext>
            </a:extLst>
          </p:cNvPr>
          <p:cNvSpPr/>
          <p:nvPr/>
        </p:nvSpPr>
        <p:spPr>
          <a:xfrm>
            <a:off x="1274034" y="2777522"/>
            <a:ext cx="2292348" cy="22826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latin typeface="Avenir Next LT Pro" panose="020B0504020202020204" pitchFamily="34" charset="0"/>
              </a:rPr>
              <a:t>Alice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535907-0E1E-41BD-B913-3FE3090E4BF0}"/>
              </a:ext>
            </a:extLst>
          </p:cNvPr>
          <p:cNvGrpSpPr/>
          <p:nvPr/>
        </p:nvGrpSpPr>
        <p:grpSpPr>
          <a:xfrm>
            <a:off x="1274034" y="2761610"/>
            <a:ext cx="8118623" cy="692498"/>
            <a:chOff x="1274034" y="2761610"/>
            <a:chExt cx="8118623" cy="6924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E46E49-F3E3-4A27-BD75-A6F69E5AF763}"/>
                    </a:ext>
                  </a:extLst>
                </p:cNvPr>
                <p:cNvSpPr txBox="1"/>
                <p:nvPr/>
              </p:nvSpPr>
              <p:spPr>
                <a:xfrm>
                  <a:off x="1274034" y="2992443"/>
                  <a:ext cx="618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E46E49-F3E3-4A27-BD75-A6F69E5A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034" y="2992443"/>
                  <a:ext cx="61850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A71EA9-9579-4ABA-A1A6-2C4831443368}"/>
                    </a:ext>
                  </a:extLst>
                </p:cNvPr>
                <p:cNvSpPr txBox="1"/>
                <p:nvPr/>
              </p:nvSpPr>
              <p:spPr>
                <a:xfrm>
                  <a:off x="8785376" y="2761610"/>
                  <a:ext cx="6072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𝑒𝑘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A71EA9-9579-4ABA-A1A6-2C4831443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5376" y="2761610"/>
                  <a:ext cx="60728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C67F9-E09F-4297-9956-CA77AE058520}"/>
              </a:ext>
            </a:extLst>
          </p:cNvPr>
          <p:cNvSpPr/>
          <p:nvPr/>
        </p:nvSpPr>
        <p:spPr>
          <a:xfrm>
            <a:off x="8246483" y="3569582"/>
            <a:ext cx="2292348" cy="21115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latin typeface="Avenir Next LT Pro" panose="020B0504020202020204" pitchFamily="34" charset="0"/>
              </a:rPr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071E30-85A3-4077-9993-734B603CED50}"/>
                  </a:ext>
                </a:extLst>
              </p:cNvPr>
              <p:cNvSpPr txBox="1"/>
              <p:nvPr/>
            </p:nvSpPr>
            <p:spPr>
              <a:xfrm>
                <a:off x="9086370" y="4076060"/>
                <a:ext cx="435504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071E30-85A3-4077-9993-734B603C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370" y="4076060"/>
                <a:ext cx="4355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B34BD1F-070E-4D8A-8B7C-A8EAB5555648}"/>
              </a:ext>
            </a:extLst>
          </p:cNvPr>
          <p:cNvGrpSpPr/>
          <p:nvPr/>
        </p:nvGrpSpPr>
        <p:grpSpPr>
          <a:xfrm>
            <a:off x="9277095" y="4445392"/>
            <a:ext cx="489557" cy="506478"/>
            <a:chOff x="9277095" y="4445392"/>
            <a:chExt cx="489557" cy="506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9AA609-A7A0-418A-8D77-F3AA3012872E}"/>
                    </a:ext>
                  </a:extLst>
                </p:cNvPr>
                <p:cNvSpPr txBox="1"/>
                <p:nvPr/>
              </p:nvSpPr>
              <p:spPr>
                <a:xfrm>
                  <a:off x="9277095" y="4509283"/>
                  <a:ext cx="4895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𝑒𝑘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9AA609-A7A0-418A-8D77-F3AA301287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7095" y="4509283"/>
                  <a:ext cx="48955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B6AE98A-3229-4BB6-9A1F-BE1F93362C5E}"/>
                </a:ext>
              </a:extLst>
            </p:cNvPr>
            <p:cNvCxnSpPr>
              <a:cxnSpLocks/>
            </p:cNvCxnSpPr>
            <p:nvPr/>
          </p:nvCxnSpPr>
          <p:spPr>
            <a:xfrm>
              <a:off x="9277095" y="4445392"/>
              <a:ext cx="0" cy="5064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CB1663-F7F0-482D-BDE8-7A9A5A79FEC1}"/>
              </a:ext>
            </a:extLst>
          </p:cNvPr>
          <p:cNvGrpSpPr/>
          <p:nvPr/>
        </p:nvGrpSpPr>
        <p:grpSpPr>
          <a:xfrm>
            <a:off x="8985034" y="4958222"/>
            <a:ext cx="638175" cy="533400"/>
            <a:chOff x="6400800" y="3667125"/>
            <a:chExt cx="638175" cy="5334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519C11-66CF-487B-ADCC-2EC54DF90F08}"/>
                </a:ext>
              </a:extLst>
            </p:cNvPr>
            <p:cNvSpPr/>
            <p:nvPr/>
          </p:nvSpPr>
          <p:spPr>
            <a:xfrm>
              <a:off x="6400800" y="3667125"/>
              <a:ext cx="638175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54E244-8F84-4CB2-A3C1-1FD71BFBC61B}"/>
                    </a:ext>
                  </a:extLst>
                </p:cNvPr>
                <p:cNvSpPr txBox="1"/>
                <p:nvPr/>
              </p:nvSpPr>
              <p:spPr>
                <a:xfrm>
                  <a:off x="6495570" y="3743867"/>
                  <a:ext cx="435504" cy="369332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54E244-8F84-4CB2-A3C1-1FD71BFBC6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570" y="3743867"/>
                  <a:ext cx="4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760893-236D-453C-98FB-7DD6060FE4B0}"/>
              </a:ext>
            </a:extLst>
          </p:cNvPr>
          <p:cNvGrpSpPr/>
          <p:nvPr/>
        </p:nvGrpSpPr>
        <p:grpSpPr>
          <a:xfrm>
            <a:off x="2077518" y="3929390"/>
            <a:ext cx="726545" cy="893028"/>
            <a:chOff x="2077518" y="3929390"/>
            <a:chExt cx="726545" cy="8930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5AED8A-5E0C-4153-B1A2-F4D27B32C4AD}"/>
                </a:ext>
              </a:extLst>
            </p:cNvPr>
            <p:cNvGrpSpPr/>
            <p:nvPr/>
          </p:nvGrpSpPr>
          <p:grpSpPr>
            <a:xfrm>
              <a:off x="2295270" y="3929390"/>
              <a:ext cx="508793" cy="506478"/>
              <a:chOff x="9277095" y="4445392"/>
              <a:chExt cx="508793" cy="5064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9789EC9-29E9-489D-8717-B23AD8F0A5F1}"/>
                      </a:ext>
                    </a:extLst>
                  </p:cNvPr>
                  <p:cNvSpPr txBox="1"/>
                  <p:nvPr/>
                </p:nvSpPr>
                <p:spPr>
                  <a:xfrm>
                    <a:off x="9277095" y="4509283"/>
                    <a:ext cx="5087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oMath>
                      </m:oMathPara>
                    </a14:m>
                    <a:endParaRPr lang="en-US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9789EC9-29E9-489D-8717-B23AD8F0A5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7095" y="4509283"/>
                    <a:ext cx="50879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536E797-0FC9-4605-9967-9A0D45A99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7095" y="4445392"/>
                <a:ext cx="0" cy="5064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6C4E37-689D-485F-B041-EDB7528C9A06}"/>
                    </a:ext>
                  </a:extLst>
                </p:cNvPr>
                <p:cNvSpPr txBox="1"/>
                <p:nvPr/>
              </p:nvSpPr>
              <p:spPr>
                <a:xfrm>
                  <a:off x="2077518" y="4453086"/>
                  <a:ext cx="435504" cy="369332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6C4E37-689D-485F-B041-EDB7528C9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518" y="4453086"/>
                  <a:ext cx="4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59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56419 -0.22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PUBLIC-KEY CRYPTOGRAPHY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Clearly…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… public-key crypto is awesome!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How do we get there?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we don’t know how to build it out of “generic things”…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like PRGs or PRFs.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we need specific computational assumptions…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and these assumptions require some math.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Specifically, some number theory.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So some work will be involved, but it will be very worthwhile!</a:t>
            </a:r>
          </a:p>
        </p:txBody>
      </p:sp>
    </p:spTree>
    <p:extLst>
      <p:ext uri="{BB962C8B-B14F-4D97-AF65-F5344CB8AC3E}">
        <p14:creationId xmlns:p14="http://schemas.microsoft.com/office/powerpoint/2010/main" val="13441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THE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Clearly…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… public-key crypto is awesome!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How do we get there?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we don’t know how to build it out of “generic things”…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like PRGs or PRFs.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we need specific computational assumptions…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and these assumptions require some math.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Specifically, some elementary number theory!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So some work will be involved, but it will be very worthwhile!</a:t>
            </a:r>
          </a:p>
        </p:txBody>
      </p:sp>
    </p:spTree>
    <p:extLst>
      <p:ext uri="{BB962C8B-B14F-4D97-AF65-F5344CB8AC3E}">
        <p14:creationId xmlns:p14="http://schemas.microsoft.com/office/powerpoint/2010/main" val="39195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THE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Next 6 weeks: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0EE320A-FC3F-41FE-B082-DE901C8A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46674"/>
              </p:ext>
            </p:extLst>
          </p:nvPr>
        </p:nvGraphicFramePr>
        <p:xfrm>
          <a:off x="520699" y="1954503"/>
          <a:ext cx="11235268" cy="442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634">
                  <a:extLst>
                    <a:ext uri="{9D8B030D-6E8A-4147-A177-3AD203B41FA5}">
                      <a16:colId xmlns:a16="http://schemas.microsoft.com/office/drawing/2014/main" val="3604788941"/>
                    </a:ext>
                  </a:extLst>
                </a:gridCol>
                <a:gridCol w="5617634">
                  <a:extLst>
                    <a:ext uri="{9D8B030D-6E8A-4147-A177-3AD203B41FA5}">
                      <a16:colId xmlns:a16="http://schemas.microsoft.com/office/drawing/2014/main" val="2877923632"/>
                    </a:ext>
                  </a:extLst>
                </a:gridCol>
              </a:tblGrid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74827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Intro and symmetric-key cryptography (8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28 – February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672272"/>
                  </a:ext>
                </a:extLst>
              </a:tr>
              <a:tr h="489338">
                <a:tc>
                  <a:txBody>
                    <a:bodyPr/>
                    <a:lstStyle/>
                    <a:p>
                      <a:r>
                        <a:rPr lang="en-US" dirty="0"/>
                        <a:t>RSA and Diffie-Hellman (4 lectures </a:t>
                      </a:r>
                      <a:r>
                        <a:rPr lang="en-US" b="1" dirty="0"/>
                        <a:t>+ 1 </a:t>
                      </a:r>
                      <a:r>
                        <a:rPr lang="en-US" b="1" dirty="0" err="1"/>
                        <a:t>hwk</a:t>
                      </a:r>
                      <a:r>
                        <a:rPr lang="en-US" dirty="0"/>
                        <a:t>) </a:t>
                      </a:r>
                      <a:r>
                        <a:rPr lang="en-US" b="1" i="1" dirty="0"/>
                        <a:t>Carl Miller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25 – March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40777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Secret sharing (2 lectures </a:t>
                      </a:r>
                      <a:r>
                        <a:rPr lang="en-US" b="1" dirty="0"/>
                        <a:t>+ 1 </a:t>
                      </a:r>
                      <a:r>
                        <a:rPr lang="en-US" b="1" dirty="0" err="1"/>
                        <a:t>hwk</a:t>
                      </a:r>
                      <a:r>
                        <a:rPr lang="en-US" dirty="0"/>
                        <a:t>) </a:t>
                      </a:r>
                      <a:r>
                        <a:rPr lang="en-US" b="1" i="1" dirty="0"/>
                        <a:t>Bill </a:t>
                      </a:r>
                      <a:r>
                        <a:rPr lang="en-US" b="1" i="1" dirty="0" err="1"/>
                        <a:t>Gasarch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10 - 12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21277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Fun guest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32557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Midterm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466410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sz="2400" b="1" dirty="0"/>
                        <a:t>Midterm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March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477858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 guest lecture (blockchain, likely)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55815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I’m back.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7 -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63281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2EEEF78-CF24-40A6-A12C-D62258E3390E}"/>
              </a:ext>
            </a:extLst>
          </p:cNvPr>
          <p:cNvGrpSpPr/>
          <p:nvPr/>
        </p:nvGrpSpPr>
        <p:grpSpPr>
          <a:xfrm>
            <a:off x="-489204" y="2241446"/>
            <a:ext cx="1163362" cy="1187553"/>
            <a:chOff x="-489204" y="2241446"/>
            <a:chExt cx="1163362" cy="1187553"/>
          </a:xfrm>
        </p:grpSpPr>
        <p:pic>
          <p:nvPicPr>
            <p:cNvPr id="7" name="Picture 6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A08B8390-8D69-46DA-AB12-0375E0C91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08" y="2241446"/>
              <a:ext cx="552450" cy="552450"/>
            </a:xfrm>
            <a:prstGeom prst="rect">
              <a:avLst/>
            </a:prstGeom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527BCE9-1BB9-4995-BA18-31B033397601}"/>
                </a:ext>
              </a:extLst>
            </p:cNvPr>
            <p:cNvSpPr/>
            <p:nvPr/>
          </p:nvSpPr>
          <p:spPr>
            <a:xfrm>
              <a:off x="-489204" y="2944367"/>
              <a:ext cx="978408" cy="48463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6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RANDOM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Interesting: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 seems like hash functions behave like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random oracles!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It’s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as if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someone sampled a uniformly random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and then put it in an oracle!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EA2C6A-1D01-4683-9675-A8CFE294BEDA}"/>
                  </a:ext>
                </a:extLst>
              </p:cNvPr>
              <p:cNvSpPr txBox="1"/>
              <p:nvPr/>
            </p:nvSpPr>
            <p:spPr>
              <a:xfrm>
                <a:off x="7295120" y="3036496"/>
                <a:ext cx="47675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Next LT Pro" panose="020B0504020202020204" pitchFamily="34" charset="0"/>
                  </a:rPr>
                  <a:t>1. Define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>
                    <a:latin typeface="Avenir Next LT Pro" panose="020B0504020202020204" pitchFamily="34" charset="0"/>
                  </a:rPr>
                  <a:t> </a:t>
                </a:r>
              </a:p>
              <a:p>
                <a:r>
                  <a:rPr lang="en-US" dirty="0">
                    <a:latin typeface="Avenir Next LT Pro" panose="020B0504020202020204" pitchFamily="34" charset="0"/>
                  </a:rPr>
                  <a:t>	by setting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dirty="0">
                    <a:latin typeface="Avenir Next LT Pro" panose="020B050402020202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EA2C6A-1D01-4683-9675-A8CFE294B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120" y="3036496"/>
                <a:ext cx="4767524" cy="646331"/>
              </a:xfrm>
              <a:prstGeom prst="rect">
                <a:avLst/>
              </a:prstGeom>
              <a:blipFill>
                <a:blip r:embed="rId3"/>
                <a:stretch>
                  <a:fillRect l="-1151" t="-3774" r="-12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D87F06-42E6-4FD0-95E6-73B58F61B73C}"/>
                  </a:ext>
                </a:extLst>
              </p:cNvPr>
              <p:cNvSpPr txBox="1"/>
              <p:nvPr/>
            </p:nvSpPr>
            <p:spPr>
              <a:xfrm>
                <a:off x="7295120" y="3762974"/>
                <a:ext cx="46714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Next LT Pro" panose="020B0504020202020204" pitchFamily="34" charset="0"/>
                  </a:rPr>
                  <a:t>2. 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 “into a box” so </a:t>
                </a:r>
                <a:r>
                  <a:rPr lang="en-US" b="1" dirty="0">
                    <a:latin typeface="Avenir Next LT Pro" panose="020B0504020202020204" pitchFamily="34" charset="0"/>
                  </a:rPr>
                  <a:t>everyone</a:t>
                </a:r>
              </a:p>
              <a:p>
                <a:r>
                  <a:rPr lang="en-US" dirty="0">
                    <a:latin typeface="Avenir Next LT Pro" panose="020B0504020202020204" pitchFamily="34" charset="0"/>
                  </a:rPr>
                  <a:t>	can query it, but only as an oracle.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D87F06-42E6-4FD0-95E6-73B58F61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120" y="3762974"/>
                <a:ext cx="4671407" cy="646331"/>
              </a:xfrm>
              <a:prstGeom prst="rect">
                <a:avLst/>
              </a:prstGeom>
              <a:blipFill>
                <a:blip r:embed="rId4"/>
                <a:stretch>
                  <a:fillRect l="-1175" t="-3774" r="-52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9DB454E-EDE0-4A4F-BB41-6FB5C39F134A}"/>
              </a:ext>
            </a:extLst>
          </p:cNvPr>
          <p:cNvGrpSpPr/>
          <p:nvPr/>
        </p:nvGrpSpPr>
        <p:grpSpPr>
          <a:xfrm>
            <a:off x="7602063" y="5076825"/>
            <a:ext cx="3506419" cy="914400"/>
            <a:chOff x="7602063" y="5076825"/>
            <a:chExt cx="3506419" cy="914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5D78349-50FF-413B-B46C-3EF2E5271059}"/>
                </a:ext>
              </a:extLst>
            </p:cNvPr>
            <p:cNvGrpSpPr/>
            <p:nvPr/>
          </p:nvGrpSpPr>
          <p:grpSpPr>
            <a:xfrm>
              <a:off x="8629650" y="5076825"/>
              <a:ext cx="914400" cy="914400"/>
              <a:chOff x="8629650" y="5076825"/>
              <a:chExt cx="914400" cy="9144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406994-B071-4D0D-A0BD-AB411D742583}"/>
                  </a:ext>
                </a:extLst>
              </p:cNvPr>
              <p:cNvSpPr/>
              <p:nvPr/>
            </p:nvSpPr>
            <p:spPr>
              <a:xfrm>
                <a:off x="8629650" y="5076825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DFB8511-3009-4946-995B-5343A7BAE49E}"/>
                      </a:ext>
                    </a:extLst>
                  </p:cNvPr>
                  <p:cNvSpPr txBox="1"/>
                  <p:nvPr/>
                </p:nvSpPr>
                <p:spPr>
                  <a:xfrm>
                    <a:off x="8805362" y="5241636"/>
                    <a:ext cx="562975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DFB8511-3009-4946-995B-5343A7BAE4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5362" y="5241636"/>
                    <a:ext cx="562975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1C28CEF-F269-4837-A9CD-DAA21B28C9B7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7962900" y="5534025"/>
              <a:ext cx="666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C51A06-D67A-4A6E-8848-43543EE12B84}"/>
                    </a:ext>
                  </a:extLst>
                </p:cNvPr>
                <p:cNvSpPr txBox="1"/>
                <p:nvPr/>
              </p:nvSpPr>
              <p:spPr>
                <a:xfrm>
                  <a:off x="7602063" y="5275820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C51A06-D67A-4A6E-8848-43543EE12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063" y="5275820"/>
                  <a:ext cx="42639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1D0D48-842F-468D-9E17-F144253971BA}"/>
                    </a:ext>
                  </a:extLst>
                </p:cNvPr>
                <p:cNvSpPr txBox="1"/>
                <p:nvPr/>
              </p:nvSpPr>
              <p:spPr>
                <a:xfrm>
                  <a:off x="10210800" y="5303192"/>
                  <a:ext cx="8976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1D0D48-842F-468D-9E17-F14425397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800" y="5303192"/>
                  <a:ext cx="897682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361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5A95C96-59AA-4A4B-B88E-E82727993357}"/>
                </a:ext>
              </a:extLst>
            </p:cNvPr>
            <p:cNvCxnSpPr/>
            <p:nvPr/>
          </p:nvCxnSpPr>
          <p:spPr>
            <a:xfrm>
              <a:off x="9544050" y="5543549"/>
              <a:ext cx="666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C0B0A2-0A01-48A5-82EA-6ACFB21E1A07}"/>
              </a:ext>
            </a:extLst>
          </p:cNvPr>
          <p:cNvSpPr txBox="1"/>
          <p:nvPr/>
        </p:nvSpPr>
        <p:spPr>
          <a:xfrm>
            <a:off x="270933" y="4173917"/>
            <a:ext cx="388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A strong hash function (like SHA-3) </a:t>
            </a: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is developed and standardized.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F3966-8ACB-4E16-9AFD-BA807FEA1A69}"/>
              </a:ext>
            </a:extLst>
          </p:cNvPr>
          <p:cNvGrpSpPr/>
          <p:nvPr/>
        </p:nvGrpSpPr>
        <p:grpSpPr>
          <a:xfrm>
            <a:off x="4450276" y="2991757"/>
            <a:ext cx="2529680" cy="3567504"/>
            <a:chOff x="4450276" y="2991757"/>
            <a:chExt cx="2529680" cy="356750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4EB642-776B-4EC1-9DF7-7FE14CA1F8D1}"/>
                </a:ext>
              </a:extLst>
            </p:cNvPr>
            <p:cNvCxnSpPr/>
            <p:nvPr/>
          </p:nvCxnSpPr>
          <p:spPr>
            <a:xfrm>
              <a:off x="5734050" y="2991757"/>
              <a:ext cx="0" cy="3567504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2C803A3-D062-4E19-A06D-AFCC059C4C62}"/>
                </a:ext>
              </a:extLst>
            </p:cNvPr>
            <p:cNvSpPr/>
            <p:nvPr/>
          </p:nvSpPr>
          <p:spPr>
            <a:xfrm>
              <a:off x="4450276" y="3762974"/>
              <a:ext cx="2529680" cy="1410299"/>
            </a:xfrm>
            <a:prstGeom prst="right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LOOKS 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78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RECAP: 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collision-resistant hashing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Random Oracle Model (ROM).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crypto can we build in this model?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Collision-resistant hash: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recall: random functions are collision-resistant;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(because preimages are uniformly distributed)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itself serves as a collision-resistant hash;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we want small outputs, can discard bits of output.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Note: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is now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statistical collision-resistance;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normal hash functions, it was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computational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(i.e., against PPT adversaries.)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remember: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collision-resistant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one-way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 So we also get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one-way functions!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C035A8-FC0C-4886-ADBD-E0F337DA754B}"/>
              </a:ext>
            </a:extLst>
          </p:cNvPr>
          <p:cNvGrpSpPr/>
          <p:nvPr/>
        </p:nvGrpSpPr>
        <p:grpSpPr>
          <a:xfrm>
            <a:off x="7387406" y="1131358"/>
            <a:ext cx="4852219" cy="3567504"/>
            <a:chOff x="7387406" y="1131358"/>
            <a:chExt cx="4852219" cy="35675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9C4112-A048-4FA2-A480-18EC5D1A658E}"/>
                </a:ext>
              </a:extLst>
            </p:cNvPr>
            <p:cNvGrpSpPr/>
            <p:nvPr/>
          </p:nvGrpSpPr>
          <p:grpSpPr>
            <a:xfrm>
              <a:off x="7387406" y="1131358"/>
              <a:ext cx="4852219" cy="3567504"/>
              <a:chOff x="7210425" y="2877456"/>
              <a:chExt cx="4852219" cy="3567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1. Define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by setting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for each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51" t="-4717" r="-128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2. Put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“into a box” so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everyone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can query it, but only as an oracle.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5" t="-4717" r="-522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39D476B-18F8-4F56-8BF2-3D5F55A94C0B}"/>
                  </a:ext>
                </a:extLst>
              </p:cNvPr>
              <p:cNvGrpSpPr/>
              <p:nvPr/>
            </p:nvGrpSpPr>
            <p:grpSpPr>
              <a:xfrm>
                <a:off x="7602063" y="5076825"/>
                <a:ext cx="3506419" cy="914400"/>
                <a:chOff x="7602063" y="5076825"/>
                <a:chExt cx="3506419" cy="91440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82776DB-68E3-4B0E-9AD0-AEB592E824D4}"/>
                    </a:ext>
                  </a:extLst>
                </p:cNvPr>
                <p:cNvGrpSpPr/>
                <p:nvPr/>
              </p:nvGrpSpPr>
              <p:grpSpPr>
                <a:xfrm>
                  <a:off x="8629650" y="5076825"/>
                  <a:ext cx="914400" cy="914400"/>
                  <a:chOff x="8629650" y="5076825"/>
                  <a:chExt cx="914400" cy="914400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79BF57F-EF2C-45A6-8904-34C9AAC37F8B}"/>
                      </a:ext>
                    </a:extLst>
                  </p:cNvPr>
                  <p:cNvSpPr/>
                  <p:nvPr/>
                </p:nvSpPr>
                <p:spPr>
                  <a:xfrm>
                    <a:off x="8629650" y="5076825"/>
                    <a:ext cx="914400" cy="914400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D65B478-C2FB-4F1A-9BCA-1C1BE189F2EE}"/>
                    </a:ext>
                  </a:extLst>
                </p:cNvPr>
                <p:cNvCxnSpPr>
                  <a:endCxn id="33" idx="1"/>
                </p:cNvCxnSpPr>
                <p:nvPr/>
              </p:nvCxnSpPr>
              <p:spPr>
                <a:xfrm>
                  <a:off x="7962900" y="5534025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2041"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9C4DB3CF-85EA-459A-8F2E-6C19FB9FBF9B}"/>
                    </a:ext>
                  </a:extLst>
                </p:cNvPr>
                <p:cNvCxnSpPr/>
                <p:nvPr/>
              </p:nvCxnSpPr>
              <p:spPr>
                <a:xfrm>
                  <a:off x="9544050" y="5543549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36D8236-27F8-4EFF-82F2-79E55C195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0425" y="2877456"/>
                <a:ext cx="0" cy="356750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E22E23-7D45-4C57-8522-A95685FEC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7406" y="4698862"/>
              <a:ext cx="4491299" cy="0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129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RECAP: 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PRFs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Random Oracle Model (ROM).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crypto can we build in this model?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Pseudorandom functions: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sample a key: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define </a:t>
                </a: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Why is it pseudorandom? Note: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knows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take any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. It makes some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so response is uniformly random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in particular,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learned nothing with the first query.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so we can repeat the argument starting from 1.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88" t="-1140" b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C035A8-FC0C-4886-ADBD-E0F337DA754B}"/>
              </a:ext>
            </a:extLst>
          </p:cNvPr>
          <p:cNvGrpSpPr/>
          <p:nvPr/>
        </p:nvGrpSpPr>
        <p:grpSpPr>
          <a:xfrm>
            <a:off x="7387406" y="1131358"/>
            <a:ext cx="4852219" cy="3567504"/>
            <a:chOff x="7387406" y="1131358"/>
            <a:chExt cx="4852219" cy="35675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9C4112-A048-4FA2-A480-18EC5D1A658E}"/>
                </a:ext>
              </a:extLst>
            </p:cNvPr>
            <p:cNvGrpSpPr/>
            <p:nvPr/>
          </p:nvGrpSpPr>
          <p:grpSpPr>
            <a:xfrm>
              <a:off x="7387406" y="1131358"/>
              <a:ext cx="4852219" cy="3567504"/>
              <a:chOff x="7210425" y="2877456"/>
              <a:chExt cx="4852219" cy="3567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1. Define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by setting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for each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51" t="-4717" r="-128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2. Put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“into a box” so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everyone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can query it, but only as an oracle.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5" t="-4717" r="-522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39D476B-18F8-4F56-8BF2-3D5F55A94C0B}"/>
                  </a:ext>
                </a:extLst>
              </p:cNvPr>
              <p:cNvGrpSpPr/>
              <p:nvPr/>
            </p:nvGrpSpPr>
            <p:grpSpPr>
              <a:xfrm>
                <a:off x="7602063" y="5076825"/>
                <a:ext cx="3506419" cy="914400"/>
                <a:chOff x="7602063" y="5076825"/>
                <a:chExt cx="3506419" cy="91440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82776DB-68E3-4B0E-9AD0-AEB592E824D4}"/>
                    </a:ext>
                  </a:extLst>
                </p:cNvPr>
                <p:cNvGrpSpPr/>
                <p:nvPr/>
              </p:nvGrpSpPr>
              <p:grpSpPr>
                <a:xfrm>
                  <a:off x="8629650" y="5076825"/>
                  <a:ext cx="914400" cy="914400"/>
                  <a:chOff x="8629650" y="5076825"/>
                  <a:chExt cx="914400" cy="914400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79BF57F-EF2C-45A6-8904-34C9AAC37F8B}"/>
                      </a:ext>
                    </a:extLst>
                  </p:cNvPr>
                  <p:cNvSpPr/>
                  <p:nvPr/>
                </p:nvSpPr>
                <p:spPr>
                  <a:xfrm>
                    <a:off x="8629650" y="5076825"/>
                    <a:ext cx="914400" cy="914400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D65B478-C2FB-4F1A-9BCA-1C1BE189F2EE}"/>
                    </a:ext>
                  </a:extLst>
                </p:cNvPr>
                <p:cNvCxnSpPr>
                  <a:endCxn id="33" idx="1"/>
                </p:cNvCxnSpPr>
                <p:nvPr/>
              </p:nvCxnSpPr>
              <p:spPr>
                <a:xfrm>
                  <a:off x="7962900" y="5534025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2041"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9C4DB3CF-85EA-459A-8F2E-6C19FB9FBF9B}"/>
                    </a:ext>
                  </a:extLst>
                </p:cNvPr>
                <p:cNvCxnSpPr/>
                <p:nvPr/>
              </p:nvCxnSpPr>
              <p:spPr>
                <a:xfrm>
                  <a:off x="9544050" y="5543549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36D8236-27F8-4EFF-82F2-79E55C195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0425" y="2877456"/>
                <a:ext cx="0" cy="356750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E22E23-7D45-4C57-8522-A95685FEC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7406" y="4698862"/>
              <a:ext cx="4491299" cy="0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FCF68-A19C-4F2D-A1B2-02AE3E4BC96E}"/>
              </a:ext>
            </a:extLst>
          </p:cNvPr>
          <p:cNvGrpSpPr/>
          <p:nvPr/>
        </p:nvGrpSpPr>
        <p:grpSpPr>
          <a:xfrm>
            <a:off x="4747859" y="231385"/>
            <a:ext cx="2291810" cy="4420897"/>
            <a:chOff x="4919885" y="1062115"/>
            <a:chExt cx="2291810" cy="44208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4EB049-A036-46EF-A6B1-87CA75BD83F3}"/>
                </a:ext>
              </a:extLst>
            </p:cNvPr>
            <p:cNvGrpSpPr/>
            <p:nvPr/>
          </p:nvGrpSpPr>
          <p:grpSpPr>
            <a:xfrm>
              <a:off x="6342797" y="1062115"/>
              <a:ext cx="868898" cy="4420897"/>
              <a:chOff x="6342797" y="1062115"/>
              <a:chExt cx="868898" cy="442089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EEA1A4B-07CB-4F7D-8335-0FC6CBD8481F}"/>
                  </a:ext>
                </a:extLst>
              </p:cNvPr>
              <p:cNvGrpSpPr/>
              <p:nvPr/>
            </p:nvGrpSpPr>
            <p:grpSpPr>
              <a:xfrm>
                <a:off x="6342797" y="1062115"/>
                <a:ext cx="868898" cy="4176958"/>
                <a:chOff x="10815107" y="2092777"/>
                <a:chExt cx="1190626" cy="4936673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ABBD8E6-38E5-4AFA-8E01-9CF89EE41496}"/>
                    </a:ext>
                  </a:extLst>
                </p:cNvPr>
                <p:cNvGrpSpPr/>
                <p:nvPr/>
              </p:nvGrpSpPr>
              <p:grpSpPr>
                <a:xfrm>
                  <a:off x="10815108" y="2818342"/>
                  <a:ext cx="1190625" cy="4211108"/>
                  <a:chOff x="10603442" y="2789767"/>
                  <a:chExt cx="1190625" cy="421110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8758DB05-26CC-4429-B09F-5CE39BAB99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03442" y="2789767"/>
                        <a:ext cx="1190625" cy="4211108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m:oMathPara>
                        </a14:m>
                        <a:endParaRPr lang="en-US" sz="2000" b="1" dirty="0"/>
                      </a:p>
                    </p:txBody>
                  </p:sp>
                </mc:Choice>
                <mc:Fallback xmlns="">
                  <p:sp>
                    <p:nvSpPr>
                      <p:cNvPr id="3" name="Rectangle 2">
                        <a:extLst>
                          <a:ext uri="{FF2B5EF4-FFF2-40B4-BE49-F238E27FC236}">
                            <a16:creationId xmlns:a16="http://schemas.microsoft.com/office/drawing/2014/main" id="{7510E603-5335-4B43-AA2B-7B24744C437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03442" y="2789767"/>
                        <a:ext cx="1190625" cy="421110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FC56383-8CE1-452A-B666-E1BBA2B0E1F4}"/>
                      </a:ext>
                    </a:extLst>
                  </p:cNvPr>
                  <p:cNvSpPr/>
                  <p:nvPr/>
                </p:nvSpPr>
                <p:spPr>
                  <a:xfrm>
                    <a:off x="10603442" y="319087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0E605E63-3D00-450F-884F-73C12FEE48B6}"/>
                      </a:ext>
                    </a:extLst>
                  </p:cNvPr>
                  <p:cNvSpPr/>
                  <p:nvPr/>
                </p:nvSpPr>
                <p:spPr>
                  <a:xfrm>
                    <a:off x="10603442" y="342900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17C028E8-F635-45E7-9FF7-22054970CCF2}"/>
                      </a:ext>
                    </a:extLst>
                  </p:cNvPr>
                  <p:cNvSpPr/>
                  <p:nvPr/>
                </p:nvSpPr>
                <p:spPr>
                  <a:xfrm>
                    <a:off x="10603442" y="366712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E6EE7896-1B8C-48E5-848A-C005E6411A65}"/>
                      </a:ext>
                    </a:extLst>
                  </p:cNvPr>
                  <p:cNvSpPr/>
                  <p:nvPr/>
                </p:nvSpPr>
                <p:spPr>
                  <a:xfrm>
                    <a:off x="10603442" y="390525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9BFE7C45-0B26-4A84-82AA-7CD1922E5DB9}"/>
                      </a:ext>
                    </a:extLst>
                  </p:cNvPr>
                  <p:cNvSpPr/>
                  <p:nvPr/>
                </p:nvSpPr>
                <p:spPr>
                  <a:xfrm>
                    <a:off x="10603442" y="414337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663C44EB-0AE7-48B8-8841-22740744FAAA}"/>
                      </a:ext>
                    </a:extLst>
                  </p:cNvPr>
                  <p:cNvSpPr/>
                  <p:nvPr/>
                </p:nvSpPr>
                <p:spPr>
                  <a:xfrm>
                    <a:off x="10603442" y="438150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ACD4CCF1-EDE7-4FC9-86D7-45DEA86F0E6A}"/>
                      </a:ext>
                    </a:extLst>
                  </p:cNvPr>
                  <p:cNvSpPr/>
                  <p:nvPr/>
                </p:nvSpPr>
                <p:spPr>
                  <a:xfrm>
                    <a:off x="10603442" y="4619625"/>
                    <a:ext cx="1190625" cy="23812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36BD85B-708D-4EF5-90F5-D0D162899631}"/>
                      </a:ext>
                    </a:extLst>
                  </p:cNvPr>
                  <p:cNvSpPr/>
                  <p:nvPr/>
                </p:nvSpPr>
                <p:spPr>
                  <a:xfrm>
                    <a:off x="10603442" y="485775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14AD289-514F-4795-AC80-EBF7C7C2423F}"/>
                      </a:ext>
                    </a:extLst>
                  </p:cNvPr>
                  <p:cNvSpPr/>
                  <p:nvPr/>
                </p:nvSpPr>
                <p:spPr>
                  <a:xfrm>
                    <a:off x="10603442" y="509587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73E850C-627D-4212-962C-009785DB89AB}"/>
                      </a:ext>
                    </a:extLst>
                  </p:cNvPr>
                  <p:cNvSpPr/>
                  <p:nvPr/>
                </p:nvSpPr>
                <p:spPr>
                  <a:xfrm>
                    <a:off x="10603442" y="533400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914A85D3-BA53-41C1-ACF9-272B604197BE}"/>
                      </a:ext>
                    </a:extLst>
                  </p:cNvPr>
                  <p:cNvSpPr/>
                  <p:nvPr/>
                </p:nvSpPr>
                <p:spPr>
                  <a:xfrm>
                    <a:off x="10603442" y="557212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DA4B54C-6DDC-4428-BD65-BB2BF8DA8746}"/>
                      </a:ext>
                    </a:extLst>
                  </p:cNvPr>
                  <p:cNvSpPr/>
                  <p:nvPr/>
                </p:nvSpPr>
                <p:spPr>
                  <a:xfrm>
                    <a:off x="10603442" y="581025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4DB4FC4-39FD-45A6-8B47-51E51CB28104}"/>
                      </a:ext>
                    </a:extLst>
                  </p:cNvPr>
                  <p:cNvSpPr/>
                  <p:nvPr/>
                </p:nvSpPr>
                <p:spPr>
                  <a:xfrm>
                    <a:off x="10603442" y="604837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92DE528C-3497-4DC0-9089-5E624F281A75}"/>
                      </a:ext>
                    </a:extLst>
                  </p:cNvPr>
                  <p:cNvSpPr/>
                  <p:nvPr/>
                </p:nvSpPr>
                <p:spPr>
                  <a:xfrm>
                    <a:off x="10603442" y="6286500"/>
                    <a:ext cx="1190625" cy="23812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267CE91-BAC4-4A4F-8E5E-662549E68CA3}"/>
                      </a:ext>
                    </a:extLst>
                  </p:cNvPr>
                  <p:cNvSpPr/>
                  <p:nvPr/>
                </p:nvSpPr>
                <p:spPr>
                  <a:xfrm>
                    <a:off x="10603442" y="652462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C3C3BFC6-417A-4C12-AF74-367929C2B574}"/>
                      </a:ext>
                    </a:extLst>
                  </p:cNvPr>
                  <p:cNvSpPr/>
                  <p:nvPr/>
                </p:nvSpPr>
                <p:spPr>
                  <a:xfrm>
                    <a:off x="10603442" y="676275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9815A35-D25F-49F4-9D77-3E835449371C}"/>
                    </a:ext>
                  </a:extLst>
                </p:cNvPr>
                <p:cNvGrpSpPr/>
                <p:nvPr/>
              </p:nvGrpSpPr>
              <p:grpSpPr>
                <a:xfrm>
                  <a:off x="10815107" y="2092777"/>
                  <a:ext cx="1190625" cy="595918"/>
                  <a:chOff x="10815107" y="2092777"/>
                  <a:chExt cx="1190625" cy="595918"/>
                </a:xfrm>
              </p:grpSpPr>
              <p:sp>
                <p:nvSpPr>
                  <p:cNvPr id="36" name="Right Brace 35">
                    <a:extLst>
                      <a:ext uri="{FF2B5EF4-FFF2-40B4-BE49-F238E27FC236}">
                        <a16:creationId xmlns:a16="http://schemas.microsoft.com/office/drawing/2014/main" id="{F903F511-8BC9-43C1-BDA9-6F075AB137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318609" y="2001572"/>
                    <a:ext cx="183621" cy="1190625"/>
                  </a:xfrm>
                  <a:prstGeom prst="rightBrac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933E1B88-5914-4DCB-8100-D4E9562BA0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030765" y="2092777"/>
                        <a:ext cx="69634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a14:m>
                        <a:r>
                          <a:rPr lang="en-US" sz="1600" dirty="0">
                            <a:latin typeface="Avenir Next LT Pro" panose="020B0504020202020204" pitchFamily="34" charset="0"/>
                          </a:rPr>
                          <a:t> bits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933E1B88-5914-4DCB-8100-D4E9562BA0B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030765" y="2092777"/>
                        <a:ext cx="696344" cy="33855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t="-6383" r="-42169" b="-4468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86D957-1680-4CA5-B17E-525EF8085D7A}"/>
                  </a:ext>
                </a:extLst>
              </p:cNvPr>
              <p:cNvSpPr txBox="1"/>
              <p:nvPr/>
            </p:nvSpPr>
            <p:spPr>
              <a:xfrm>
                <a:off x="6580181" y="5113680"/>
                <a:ext cx="348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…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1E6EA9-B590-4532-9D7A-DBD1611A26A2}"/>
                    </a:ext>
                  </a:extLst>
                </p:cNvPr>
                <p:cNvSpPr txBox="1"/>
                <p:nvPr/>
              </p:nvSpPr>
              <p:spPr>
                <a:xfrm>
                  <a:off x="4919885" y="3140351"/>
                  <a:ext cx="13086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(0⋯00,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1E6EA9-B590-4532-9D7A-DBD1611A26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885" y="3140351"/>
                  <a:ext cx="130869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B2DEC3E-7C48-443C-9FC5-70D94F958498}"/>
                    </a:ext>
                  </a:extLst>
                </p:cNvPr>
                <p:cNvSpPr txBox="1"/>
                <p:nvPr/>
              </p:nvSpPr>
              <p:spPr>
                <a:xfrm>
                  <a:off x="4962153" y="4527742"/>
                  <a:ext cx="13086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(0⋯01,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B2DEC3E-7C48-443C-9FC5-70D94F958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153" y="4527742"/>
                  <a:ext cx="130869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5A13C3-7228-4B50-AABB-FDB32524F0E2}"/>
              </a:ext>
            </a:extLst>
          </p:cNvPr>
          <p:cNvGrpSpPr/>
          <p:nvPr/>
        </p:nvGrpSpPr>
        <p:grpSpPr>
          <a:xfrm>
            <a:off x="8726750" y="4944861"/>
            <a:ext cx="3465250" cy="1659137"/>
            <a:chOff x="8726750" y="4944861"/>
            <a:chExt cx="3465250" cy="1659137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ED91A3C-6DF7-4076-93FB-58FBB82ED95C}"/>
                </a:ext>
              </a:extLst>
            </p:cNvPr>
            <p:cNvSpPr/>
            <p:nvPr/>
          </p:nvSpPr>
          <p:spPr>
            <a:xfrm>
              <a:off x="8726750" y="4944861"/>
              <a:ext cx="319596" cy="1659137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976981C-367A-4DEC-85F0-48BADB9A046B}"/>
                    </a:ext>
                  </a:extLst>
                </p:cNvPr>
                <p:cNvSpPr txBox="1"/>
                <p:nvPr/>
              </p:nvSpPr>
              <p:spPr>
                <a:xfrm>
                  <a:off x="9060245" y="5497575"/>
                  <a:ext cx="313175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Avenir Next LT Pro" panose="020B0504020202020204" pitchFamily="34" charset="0"/>
                    </a:rPr>
                    <a:t>so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Avenir Next LT Pro" panose="020B0504020202020204" pitchFamily="34" charset="0"/>
                    </a:rPr>
                    <a:t> is oracle indistinguishable</a:t>
                  </a:r>
                </a:p>
                <a:p>
                  <a:r>
                    <a:rPr lang="en-US" sz="1600" dirty="0">
                      <a:latin typeface="Avenir Next LT Pro" panose="020B0504020202020204" pitchFamily="34" charset="0"/>
                    </a:rPr>
                    <a:t>from a random function!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976981C-367A-4DEC-85F0-48BADB9A0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245" y="5497575"/>
                  <a:ext cx="3131755" cy="584775"/>
                </a:xfrm>
                <a:prstGeom prst="rect">
                  <a:avLst/>
                </a:prstGeom>
                <a:blipFill>
                  <a:blip r:embed="rId14"/>
                  <a:stretch>
                    <a:fillRect l="-973" t="-3125" r="-19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852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RECAP: 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lots of stuff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Random Oracle Model (ROM).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What crypto can we build in this model?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2E733-B198-40FE-B82B-BFB348B997EA}"/>
              </a:ext>
            </a:extLst>
          </p:cNvPr>
          <p:cNvSpPr txBox="1"/>
          <p:nvPr/>
        </p:nvSpPr>
        <p:spPr>
          <a:xfrm>
            <a:off x="5696887" y="2023469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Next LT Pro" panose="020B0504020202020204" pitchFamily="34" charset="0"/>
              </a:rPr>
              <a:t>ROM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7B66AE-9984-4FFA-8744-9741F5B01947}"/>
              </a:ext>
            </a:extLst>
          </p:cNvPr>
          <p:cNvGrpSpPr/>
          <p:nvPr/>
        </p:nvGrpSpPr>
        <p:grpSpPr>
          <a:xfrm>
            <a:off x="6015565" y="2499973"/>
            <a:ext cx="3016467" cy="1212988"/>
            <a:chOff x="6015565" y="2499973"/>
            <a:chExt cx="3016467" cy="121298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0A1A46-A780-4043-BDBD-A5699EE6A4C4}"/>
                </a:ext>
              </a:extLst>
            </p:cNvPr>
            <p:cNvSpPr txBox="1"/>
            <p:nvPr/>
          </p:nvSpPr>
          <p:spPr>
            <a:xfrm>
              <a:off x="6015565" y="3312851"/>
              <a:ext cx="30164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collision-resistant hash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332163-427E-42A0-AF5A-A4EEDF4F5CA0}"/>
                </a:ext>
              </a:extLst>
            </p:cNvPr>
            <p:cNvCxnSpPr>
              <a:endCxn id="59" idx="0"/>
            </p:cNvCxnSpPr>
            <p:nvPr/>
          </p:nvCxnSpPr>
          <p:spPr>
            <a:xfrm>
              <a:off x="6285390" y="2499973"/>
              <a:ext cx="1238409" cy="812878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DFF8A6-BDD5-439D-A6A0-1934F010437B}"/>
              </a:ext>
            </a:extLst>
          </p:cNvPr>
          <p:cNvGrpSpPr/>
          <p:nvPr/>
        </p:nvGrpSpPr>
        <p:grpSpPr>
          <a:xfrm>
            <a:off x="3286795" y="2499973"/>
            <a:ext cx="2359480" cy="1212988"/>
            <a:chOff x="3286795" y="2499973"/>
            <a:chExt cx="2359480" cy="121298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9AC4B9-A858-4C23-B850-CBA631B7FEC9}"/>
                </a:ext>
              </a:extLst>
            </p:cNvPr>
            <p:cNvSpPr txBox="1"/>
            <p:nvPr/>
          </p:nvSpPr>
          <p:spPr>
            <a:xfrm>
              <a:off x="3286795" y="3312851"/>
              <a:ext cx="665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PRF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1211401-6EE3-4679-B9E9-D5BFC4CD9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362" y="2499973"/>
              <a:ext cx="1693913" cy="857475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6032635-49B9-48F8-A86F-9BB662B52946}"/>
              </a:ext>
            </a:extLst>
          </p:cNvPr>
          <p:cNvGrpSpPr/>
          <p:nvPr/>
        </p:nvGrpSpPr>
        <p:grpSpPr>
          <a:xfrm>
            <a:off x="882431" y="3312851"/>
            <a:ext cx="2404364" cy="400110"/>
            <a:chOff x="882431" y="3312851"/>
            <a:chExt cx="2404364" cy="4001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B1C7625-8C6E-4853-A7EB-037DCA78CC63}"/>
                </a:ext>
              </a:extLst>
            </p:cNvPr>
            <p:cNvSpPr txBox="1"/>
            <p:nvPr/>
          </p:nvSpPr>
          <p:spPr>
            <a:xfrm>
              <a:off x="882431" y="3312851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PRG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2D06B2D-09CB-4AE3-A749-C1575FF0476B}"/>
                </a:ext>
              </a:extLst>
            </p:cNvPr>
            <p:cNvCxnSpPr>
              <a:cxnSpLocks/>
              <a:stCxn id="57" idx="1"/>
            </p:cNvCxnSpPr>
            <p:nvPr/>
          </p:nvCxnSpPr>
          <p:spPr>
            <a:xfrm flipH="1" flipV="1">
              <a:off x="1599301" y="3499166"/>
              <a:ext cx="1687494" cy="13740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3CC71D-69E3-4D82-B734-7821564CF0D4}"/>
              </a:ext>
            </a:extLst>
          </p:cNvPr>
          <p:cNvGrpSpPr/>
          <p:nvPr/>
        </p:nvGrpSpPr>
        <p:grpSpPr>
          <a:xfrm>
            <a:off x="1972011" y="3682183"/>
            <a:ext cx="1419259" cy="1369399"/>
            <a:chOff x="1972011" y="3682183"/>
            <a:chExt cx="1419259" cy="136939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1A9FB95-1643-4247-BD1F-72F0FCE793FF}"/>
                </a:ext>
              </a:extLst>
            </p:cNvPr>
            <p:cNvSpPr txBox="1"/>
            <p:nvPr/>
          </p:nvSpPr>
          <p:spPr>
            <a:xfrm>
              <a:off x="1972011" y="4405251"/>
              <a:ext cx="131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IND-CPA</a:t>
              </a:r>
            </a:p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encryption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F6887C2-C946-436D-9019-54B77D4D28B7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 flipH="1">
              <a:off x="2629403" y="3682183"/>
              <a:ext cx="761867" cy="723068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5D409D2-03DA-4A00-8E7B-80E49F06179D}"/>
              </a:ext>
            </a:extLst>
          </p:cNvPr>
          <p:cNvGrpSpPr/>
          <p:nvPr/>
        </p:nvGrpSpPr>
        <p:grpSpPr>
          <a:xfrm>
            <a:off x="3776263" y="3682183"/>
            <a:ext cx="2509127" cy="1369399"/>
            <a:chOff x="3776263" y="3682183"/>
            <a:chExt cx="2509127" cy="1369399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A02047D-4A4B-475C-8E8F-9CF3383D9F7A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>
              <a:off x="3776263" y="3682183"/>
              <a:ext cx="1476665" cy="723068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AAF2E1-ABD5-43B3-B02C-6A9F9B5C2EDD}"/>
                </a:ext>
              </a:extLst>
            </p:cNvPr>
            <p:cNvSpPr txBox="1"/>
            <p:nvPr/>
          </p:nvSpPr>
          <p:spPr>
            <a:xfrm>
              <a:off x="4220466" y="4405251"/>
              <a:ext cx="2064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unforgeable MAC</a:t>
              </a:r>
            </a:p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(fixed-length)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DA24B1-2041-4E15-9E13-656A34022383}"/>
              </a:ext>
            </a:extLst>
          </p:cNvPr>
          <p:cNvGrpSpPr/>
          <p:nvPr/>
        </p:nvGrpSpPr>
        <p:grpSpPr>
          <a:xfrm>
            <a:off x="6236602" y="3757815"/>
            <a:ext cx="2251930" cy="2174534"/>
            <a:chOff x="6236602" y="3757815"/>
            <a:chExt cx="2251930" cy="2174534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4CAD7B5-4DAB-4555-BF40-DFCB683F9315}"/>
                </a:ext>
              </a:extLst>
            </p:cNvPr>
            <p:cNvCxnSpPr>
              <a:cxnSpLocks/>
            </p:cNvCxnSpPr>
            <p:nvPr/>
          </p:nvCxnSpPr>
          <p:spPr>
            <a:xfrm>
              <a:off x="6236602" y="4881865"/>
              <a:ext cx="785635" cy="336264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7C52E92-C863-42D4-9BF3-F9ECBE689A3D}"/>
                </a:ext>
              </a:extLst>
            </p:cNvPr>
            <p:cNvCxnSpPr>
              <a:cxnSpLocks/>
            </p:cNvCxnSpPr>
            <p:nvPr/>
          </p:nvCxnSpPr>
          <p:spPr>
            <a:xfrm>
              <a:off x="7654324" y="3757815"/>
              <a:ext cx="0" cy="1473569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691F323-D27E-4C92-91A7-CB377E382DF9}"/>
                </a:ext>
              </a:extLst>
            </p:cNvPr>
            <p:cNvSpPr txBox="1"/>
            <p:nvPr/>
          </p:nvSpPr>
          <p:spPr>
            <a:xfrm>
              <a:off x="6423608" y="5286018"/>
              <a:ext cx="2064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unforgeable MAC</a:t>
              </a:r>
            </a:p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(arbitrary-length)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4F0AAA-2033-45EE-A944-96A05B937AC1}"/>
              </a:ext>
            </a:extLst>
          </p:cNvPr>
          <p:cNvGrpSpPr/>
          <p:nvPr/>
        </p:nvGrpSpPr>
        <p:grpSpPr>
          <a:xfrm>
            <a:off x="6726850" y="2341604"/>
            <a:ext cx="3533884" cy="817938"/>
            <a:chOff x="6726850" y="2341604"/>
            <a:chExt cx="3533884" cy="817938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86D50A2-13F8-4363-A1CD-B8B51E4D8872}"/>
                </a:ext>
              </a:extLst>
            </p:cNvPr>
            <p:cNvCxnSpPr>
              <a:cxnSpLocks/>
            </p:cNvCxnSpPr>
            <p:nvPr/>
          </p:nvCxnSpPr>
          <p:spPr>
            <a:xfrm>
              <a:off x="6726850" y="2341604"/>
              <a:ext cx="3029709" cy="587106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878C60-A196-4B3D-9282-2ABCF6CBDDE4}"/>
                </a:ext>
              </a:extLst>
            </p:cNvPr>
            <p:cNvSpPr txBox="1"/>
            <p:nvPr/>
          </p:nvSpPr>
          <p:spPr>
            <a:xfrm>
              <a:off x="9907752" y="2697877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venir Next LT Pro" panose="020B05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73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 err="1">
                    <a:latin typeface="Avenir Next LT Pro" panose="020B0504020202020204" pitchFamily="34" charset="0"/>
                  </a:rPr>
                  <a:t>KeyGen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Sample 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random inputs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Note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457200" lvl="1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II.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Now compute, 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III.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Output k</a:t>
                </a:r>
                <a:r>
                  <a:rPr lang="en-US" sz="1800" b="0" dirty="0">
                    <a:latin typeface="Avenir Next LT Pro" panose="020B0504020202020204" pitchFamily="34" charset="0"/>
                  </a:rPr>
                  <a:t>ey consisting of two parts:</a:t>
                </a:r>
              </a:p>
              <a:p>
                <a:pPr marL="800100" lvl="1" indent="-342900">
                  <a:buAutoNum type="arabicPeriod"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800100" lvl="1" indent="-342900">
                  <a:buFont typeface="Arial" panose="020B0604020202020204" pitchFamily="34" charset="0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800100" lvl="1" indent="-342900">
                  <a:buAutoNum type="arabicPeriod"/>
                </a:pPr>
                <a:endParaRPr lang="en-US" sz="18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35AFCFA-9D99-46AB-9CFB-81D93C7458A4}"/>
              </a:ext>
            </a:extLst>
          </p:cNvPr>
          <p:cNvGrpSpPr/>
          <p:nvPr/>
        </p:nvGrpSpPr>
        <p:grpSpPr>
          <a:xfrm>
            <a:off x="7282432" y="2487965"/>
            <a:ext cx="3285277" cy="941035"/>
            <a:chOff x="6696506" y="2148394"/>
            <a:chExt cx="3285277" cy="9410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544D61-E977-4B79-93C4-1C74DB761303}"/>
                </a:ext>
              </a:extLst>
            </p:cNvPr>
            <p:cNvGrpSpPr/>
            <p:nvPr/>
          </p:nvGrpSpPr>
          <p:grpSpPr>
            <a:xfrm>
              <a:off x="7110228" y="2148396"/>
              <a:ext cx="489844" cy="941033"/>
              <a:chOff x="7110228" y="2148396"/>
              <a:chExt cx="489844" cy="94103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B7D0F3-17DB-4C57-BE0C-2AFD74B28C0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45F9FDC-12FE-4E74-A394-D1EA4BF4E249}"/>
                  </a:ext>
                </a:extLst>
              </p:cNvPr>
              <p:cNvCxnSpPr>
                <a:stCxn id="10" idx="1"/>
                <a:endCxn id="1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BAC7811-E6F0-4E79-A299-0666B358D392}"/>
                </a:ext>
              </a:extLst>
            </p:cNvPr>
            <p:cNvGrpSpPr/>
            <p:nvPr/>
          </p:nvGrpSpPr>
          <p:grpSpPr>
            <a:xfrm>
              <a:off x="7572652" y="2148395"/>
              <a:ext cx="489844" cy="941033"/>
              <a:chOff x="7110228" y="2148396"/>
              <a:chExt cx="489844" cy="94103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1C20CA-E0A5-4F20-AEEE-7B7F8D9FF9CF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4007C83-703B-4D98-A342-0E0CFAB67FE5}"/>
                  </a:ext>
                </a:extLst>
              </p:cNvPr>
              <p:cNvCxnSpPr>
                <a:stCxn id="44" idx="1"/>
                <a:endCxn id="4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8097AA3-ED6D-4931-98E8-9FFFF1A39F5F}"/>
                </a:ext>
              </a:extLst>
            </p:cNvPr>
            <p:cNvGrpSpPr/>
            <p:nvPr/>
          </p:nvGrpSpPr>
          <p:grpSpPr>
            <a:xfrm>
              <a:off x="8035076" y="2148395"/>
              <a:ext cx="489844" cy="941033"/>
              <a:chOff x="7110228" y="2148396"/>
              <a:chExt cx="489844" cy="94103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C6B58DD-DD9A-499A-BDFB-321CFAD00748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7F8F31D-A4A4-43A0-87C0-8C8DE0B6CEF1}"/>
                  </a:ext>
                </a:extLst>
              </p:cNvPr>
              <p:cNvCxnSpPr>
                <a:stCxn id="49" idx="1"/>
                <a:endCxn id="49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38C49FB-F912-4767-B868-26E64B83D544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2A29946-5641-4168-A52B-A589451B4F59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22B9C4A-DEF2-46F3-82BF-824219B0F9BA}"/>
                  </a:ext>
                </a:extLst>
              </p:cNvPr>
              <p:cNvCxnSpPr>
                <a:stCxn id="54" idx="1"/>
                <a:endCxn id="5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F28AF47-70F3-4160-87F1-F5E1E1FF1128}"/>
                </a:ext>
              </a:extLst>
            </p:cNvPr>
            <p:cNvGrpSpPr/>
            <p:nvPr/>
          </p:nvGrpSpPr>
          <p:grpSpPr>
            <a:xfrm>
              <a:off x="9491941" y="2148394"/>
              <a:ext cx="489842" cy="941033"/>
              <a:chOff x="7110228" y="2148396"/>
              <a:chExt cx="489842" cy="94103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110713-8F17-4949-A93C-0756B9E50EBA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D6036C7-0FF0-4CA5-AC67-27E84D60900F}"/>
                  </a:ext>
                </a:extLst>
              </p:cNvPr>
              <p:cNvCxnSpPr>
                <a:stCxn id="70" idx="1"/>
                <a:endCxn id="7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E0E15C-B128-4C03-BF78-05D42D69FF70}"/>
                    </a:ext>
                  </a:extLst>
                </p:cNvPr>
                <p:cNvSpPr txBox="1"/>
                <p:nvPr/>
              </p:nvSpPr>
              <p:spPr>
                <a:xfrm>
                  <a:off x="6702891" y="219898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E0E15C-B128-4C03-BF78-05D42D69F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891" y="2198988"/>
                  <a:ext cx="37542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E52B462-64FC-4F35-AA88-277E32C78E3F}"/>
                    </a:ext>
                  </a:extLst>
                </p:cNvPr>
                <p:cNvSpPr txBox="1"/>
                <p:nvPr/>
              </p:nvSpPr>
              <p:spPr>
                <a:xfrm>
                  <a:off x="6696506" y="2661957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E52B462-64FC-4F35-AA88-277E32C78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506" y="2661957"/>
                  <a:ext cx="37542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95E6B-FAAB-4DF5-854B-9D1BA210D9C0}"/>
              </a:ext>
            </a:extLst>
          </p:cNvPr>
          <p:cNvGrpSpPr/>
          <p:nvPr/>
        </p:nvGrpSpPr>
        <p:grpSpPr>
          <a:xfrm>
            <a:off x="7288817" y="3639845"/>
            <a:ext cx="3290343" cy="2735855"/>
            <a:chOff x="7288817" y="3639845"/>
            <a:chExt cx="3290343" cy="273585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43" y="4048826"/>
              <a:ext cx="703825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59" y="3320020"/>
                    <a:ext cx="562975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59" y="3320020"/>
                    <a:ext cx="562975" cy="58477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006AC3BC-0CFB-4E60-874A-D677435092B2}"/>
              </a:ext>
            </a:extLst>
          </p:cNvPr>
          <p:cNvSpPr/>
          <p:nvPr/>
        </p:nvSpPr>
        <p:spPr>
          <a:xfrm>
            <a:off x="7145015" y="62377"/>
            <a:ext cx="4423322" cy="2195073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IMPORTANT!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NEW IDEAS!</a:t>
            </a:r>
          </a:p>
        </p:txBody>
      </p:sp>
    </p:spTree>
    <p:extLst>
      <p:ext uri="{BB962C8B-B14F-4D97-AF65-F5344CB8AC3E}">
        <p14:creationId xmlns:p14="http://schemas.microsoft.com/office/powerpoint/2010/main" val="32862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Mac: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On input a message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Output tag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 like this:</a:t>
                </a: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For each bit position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=1, 2, …, ℓ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	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=010110.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tag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43" y="4048826"/>
              <a:ext cx="703825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59" y="3320020"/>
                    <a:ext cx="562975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59" y="3320020"/>
                    <a:ext cx="562975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0B9A89-4F0F-4363-BB45-2983E0F31C7D}"/>
              </a:ext>
            </a:extLst>
          </p:cNvPr>
          <p:cNvGrpSpPr/>
          <p:nvPr/>
        </p:nvGrpSpPr>
        <p:grpSpPr>
          <a:xfrm>
            <a:off x="1445357" y="4887468"/>
            <a:ext cx="2792932" cy="945226"/>
            <a:chOff x="1580044" y="5485259"/>
            <a:chExt cx="2792932" cy="9452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F60E0E5-8EFD-46CD-9B2C-68B9D350427F}"/>
                </a:ext>
              </a:extLst>
            </p:cNvPr>
            <p:cNvGrpSpPr/>
            <p:nvPr/>
          </p:nvGrpSpPr>
          <p:grpSpPr>
            <a:xfrm>
              <a:off x="1580044" y="5485259"/>
              <a:ext cx="2792932" cy="941034"/>
              <a:chOff x="2380525" y="5434664"/>
              <a:chExt cx="2792932" cy="94103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6A41A3D-E9CC-4404-BEC5-771605A908CB}"/>
                  </a:ext>
                </a:extLst>
              </p:cNvPr>
              <p:cNvGrpSpPr/>
              <p:nvPr/>
            </p:nvGrpSpPr>
            <p:grpSpPr>
              <a:xfrm>
                <a:off x="2380525" y="5434665"/>
                <a:ext cx="489844" cy="941033"/>
                <a:chOff x="7110228" y="2148396"/>
                <a:chExt cx="489844" cy="941033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34DB570-7E63-4C1F-98F1-EC74B54591E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12A6B32E-381D-4E39-9BE6-5486685C634C}"/>
                    </a:ext>
                  </a:extLst>
                </p:cNvPr>
                <p:cNvCxnSpPr>
                  <a:stCxn id="126" idx="1"/>
                  <a:endCxn id="12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270CD416-B612-4E5D-ABA7-44D7D5206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270CD416-B612-4E5D-ABA7-44D7D5206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0F42CE1C-A0FF-4C7A-94B9-DF98414AB4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0F42CE1C-A0FF-4C7A-94B9-DF98414AB4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3C5E53E-2161-4602-AEDA-0A00B2E82388}"/>
                  </a:ext>
                </a:extLst>
              </p:cNvPr>
              <p:cNvGrpSpPr/>
              <p:nvPr/>
            </p:nvGrpSpPr>
            <p:grpSpPr>
              <a:xfrm>
                <a:off x="2842949" y="5434664"/>
                <a:ext cx="489844" cy="941033"/>
                <a:chOff x="7110228" y="2148396"/>
                <a:chExt cx="489844" cy="941033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601F8B3-F29D-4EA1-A8DD-41504149629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A4CE36DA-63F5-4DF3-B895-A731B0560328}"/>
                    </a:ext>
                  </a:extLst>
                </p:cNvPr>
                <p:cNvCxnSpPr>
                  <a:stCxn id="122" idx="1"/>
                  <a:endCxn id="122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A1E6604C-3BBA-46DF-95AE-F20AAA6972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A1E6604C-3BBA-46DF-95AE-F20AAA6972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3445140-70F5-4B25-942D-E16E501BB3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3445140-70F5-4B25-942D-E16E501BB3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C1DBB85-B321-43E6-9EAD-61ECF8A35199}"/>
                  </a:ext>
                </a:extLst>
              </p:cNvPr>
              <p:cNvGrpSpPr/>
              <p:nvPr/>
            </p:nvGrpSpPr>
            <p:grpSpPr>
              <a:xfrm>
                <a:off x="3305373" y="5434664"/>
                <a:ext cx="489844" cy="941033"/>
                <a:chOff x="7110228" y="2148396"/>
                <a:chExt cx="489844" cy="941033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087CAA9-756F-4F59-AB09-7008937DBE8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31BBC434-B9FA-455E-954E-7AA78C7123DA}"/>
                    </a:ext>
                  </a:extLst>
                </p:cNvPr>
                <p:cNvCxnSpPr>
                  <a:stCxn id="118" idx="1"/>
                  <a:endCxn id="118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08330C73-3D5C-465A-9134-E495A075F2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08330C73-3D5C-465A-9134-E495A075F2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25A8A72B-686F-4BB6-800A-9C6CB5D512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25A8A72B-686F-4BB6-800A-9C6CB5D512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94CB2F6-BD7D-400F-BC0D-D3022F92148E}"/>
                  </a:ext>
                </a:extLst>
              </p:cNvPr>
              <p:cNvGrpSpPr/>
              <p:nvPr/>
            </p:nvGrpSpPr>
            <p:grpSpPr>
              <a:xfrm>
                <a:off x="3758765" y="5434665"/>
                <a:ext cx="489844" cy="941033"/>
                <a:chOff x="7110228" y="2148396"/>
                <a:chExt cx="489844" cy="941033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1FA1CA78-FCC3-4A7B-B36D-C4311EFE07A0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309E3C9-48EB-4DF8-BA84-F83DEF05398E}"/>
                    </a:ext>
                  </a:extLst>
                </p:cNvPr>
                <p:cNvCxnSpPr>
                  <a:stCxn id="136" idx="1"/>
                  <a:endCxn id="13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728F38B5-A265-408D-89A2-36A6F98B9F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728F38B5-A265-408D-89A2-36A6F98B9F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8D439B31-1B58-4800-B610-ECF7825EA3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717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8D439B31-1B58-4800-B610-ECF7825EA3A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71705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FEE9AEB5-CC7D-4F35-A882-C33D3085F9CC}"/>
                  </a:ext>
                </a:extLst>
              </p:cNvPr>
              <p:cNvGrpSpPr/>
              <p:nvPr/>
            </p:nvGrpSpPr>
            <p:grpSpPr>
              <a:xfrm>
                <a:off x="4221189" y="5434664"/>
                <a:ext cx="489842" cy="941033"/>
                <a:chOff x="7110228" y="2148396"/>
                <a:chExt cx="489842" cy="941033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53161A40-0F25-40C5-8EA6-0EBA1EB7252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9AA6DEB7-A30E-48C8-80A1-AB41A4367FBA}"/>
                    </a:ext>
                  </a:extLst>
                </p:cNvPr>
                <p:cNvCxnSpPr>
                  <a:stCxn id="141" idx="1"/>
                  <a:endCxn id="14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D5D92CA-9676-4C0C-8D2F-8D725FAB8A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D5D92CA-9676-4C0C-8D2F-8D725FAB8A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042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06F66190-1780-44E1-8665-ACBB42687C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781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06F66190-1780-44E1-8665-ACBB42687C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78117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9D2DE9E-9101-465D-920B-4DE4E270524B}"/>
                  </a:ext>
                </a:extLst>
              </p:cNvPr>
              <p:cNvGrpSpPr/>
              <p:nvPr/>
            </p:nvGrpSpPr>
            <p:grpSpPr>
              <a:xfrm>
                <a:off x="4683613" y="5434664"/>
                <a:ext cx="489844" cy="941033"/>
                <a:chOff x="7110228" y="2148396"/>
                <a:chExt cx="489844" cy="941033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2CCBC8C1-A41F-4E78-B676-BF9F2A0261C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12298AA7-F061-4A9A-8B36-975CF1C1F1A7}"/>
                    </a:ext>
                  </a:extLst>
                </p:cNvPr>
                <p:cNvCxnSpPr>
                  <a:stCxn id="146" idx="1"/>
                  <a:endCxn id="14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F66D70D3-AA05-4CD9-A9D4-32F3808390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F66D70D3-AA05-4CD9-A9D4-32F3808390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21D69027-DB14-4E18-A44B-39A360EAC1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21D69027-DB14-4E18-A44B-39A360EAC1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CD4A88-86C2-415B-8648-2B556CCB70B9}"/>
                </a:ext>
              </a:extLst>
            </p:cNvPr>
            <p:cNvSpPr/>
            <p:nvPr/>
          </p:nvSpPr>
          <p:spPr>
            <a:xfrm>
              <a:off x="1580044" y="5955775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23B32B3-8FA4-4239-8DAB-24C1875AF224}"/>
                </a:ext>
              </a:extLst>
            </p:cNvPr>
            <p:cNvSpPr/>
            <p:nvPr/>
          </p:nvSpPr>
          <p:spPr>
            <a:xfrm>
              <a:off x="2043328" y="5492797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23CC6D2-9E21-4F3B-BC8D-31B4E3EBEF14}"/>
                </a:ext>
              </a:extLst>
            </p:cNvPr>
            <p:cNvSpPr/>
            <p:nvPr/>
          </p:nvSpPr>
          <p:spPr>
            <a:xfrm>
              <a:off x="2505816" y="5955774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D39465F-D90B-459D-8C87-C7A80292C0A4}"/>
                </a:ext>
              </a:extLst>
            </p:cNvPr>
            <p:cNvSpPr/>
            <p:nvPr/>
          </p:nvSpPr>
          <p:spPr>
            <a:xfrm>
              <a:off x="2948682" y="5487926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5A50DAC-0062-49AC-805B-C310669A6384}"/>
                </a:ext>
              </a:extLst>
            </p:cNvPr>
            <p:cNvSpPr/>
            <p:nvPr/>
          </p:nvSpPr>
          <p:spPr>
            <a:xfrm>
              <a:off x="3410044" y="5486511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2679FA9-282D-4391-B8B8-D5FB8098EB9D}"/>
                </a:ext>
              </a:extLst>
            </p:cNvPr>
            <p:cNvSpPr/>
            <p:nvPr/>
          </p:nvSpPr>
          <p:spPr>
            <a:xfrm>
              <a:off x="3880209" y="5959970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46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3612</Words>
  <Application>Microsoft Office PowerPoint</Application>
  <PresentationFormat>Widescreen</PresentationFormat>
  <Paragraphs>1103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Office Theme</vt:lpstr>
      <vt:lpstr>MATH/CMSC 456 :: UPDATED COURSE INFO</vt:lpstr>
      <vt:lpstr>RECAP: Merkle-Damgård transform</vt:lpstr>
      <vt:lpstr>RECAP: Merkle-Damgård transform</vt:lpstr>
      <vt:lpstr>RECAP: RANDOM ORACLES</vt:lpstr>
      <vt:lpstr>RECAP: RANDOM ORACLES ⇒ collision-resistant hashing</vt:lpstr>
      <vt:lpstr>RECAP: RANDOM ORACLES ⇒ PRFs</vt:lpstr>
      <vt:lpstr>RECAP: RANDOM ORACLES ⇒ lots of stuff</vt:lpstr>
      <vt:lpstr>RANDOM ORACLES ⇒ one-time authentication</vt:lpstr>
      <vt:lpstr>RANDOM ORACLES ⇒ one-time authentication</vt:lpstr>
      <vt:lpstr>RANDOM ORACLES ⇒ one-time authentication</vt:lpstr>
      <vt:lpstr>RANDOM ORACLES ⇒ one-time authentication</vt:lpstr>
      <vt:lpstr>RANDOM ORACLES ⇒ one-time authentication</vt:lpstr>
      <vt:lpstr>RANDOM ORACLES ⇒ one-time authentication</vt:lpstr>
      <vt:lpstr>RANDOM ORACLES ⇒ one-time authentication</vt:lpstr>
      <vt:lpstr>RANDOM ORACLES ⇒ one-time authentication</vt:lpstr>
      <vt:lpstr>DIGITAL SIGNATURES</vt:lpstr>
      <vt:lpstr>LAMPORT SIGNATURE SCHEME</vt:lpstr>
      <vt:lpstr>LAMPORT SIGNATURE SCHEME</vt:lpstr>
      <vt:lpstr>LAMPORT SIGNATURE SCHEME</vt:lpstr>
      <vt:lpstr>LAMPORT SIGNATURE SCHEME</vt:lpstr>
      <vt:lpstr>LAMPORT SIGNATURE SCHEME</vt:lpstr>
      <vt:lpstr>LAMPORT SIGNATURE SCHEME</vt:lpstr>
      <vt:lpstr>DIGITAL SIGNATURES</vt:lpstr>
      <vt:lpstr>PUBLIC-KEY CRYPTOGRAPHY (a teaser)</vt:lpstr>
      <vt:lpstr>SO FAR…</vt:lpstr>
      <vt:lpstr>SO FAR…</vt:lpstr>
      <vt:lpstr>COMMUNICATION OVER PUBLIC CHANNELS?</vt:lpstr>
      <vt:lpstr>COMMUNICATION OVER PUBLIC CHANNELS?</vt:lpstr>
      <vt:lpstr>COMMUNICATION OVER PUBLIC CHANNELS?</vt:lpstr>
      <vt:lpstr>COMMUNICATION OVER PUBLIC CHANNELS?</vt:lpstr>
      <vt:lpstr>KEY EXCHANGE</vt:lpstr>
      <vt:lpstr>KEY EXCHANGE  SECRET-KEY CRYPTO</vt:lpstr>
      <vt:lpstr>ASYMMETRIC CRYPTO</vt:lpstr>
      <vt:lpstr>ASYMMETRIC CRYPTO</vt:lpstr>
      <vt:lpstr>ASYMMETRIC CRYPTO</vt:lpstr>
      <vt:lpstr>ASYMMETRIC CRYPTO</vt:lpstr>
      <vt:lpstr>PUBLIC-KEY CRYPTOGRAPHY</vt:lpstr>
      <vt:lpstr>THE PLAN</vt:lpstr>
      <vt:lpstr>THE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 Alagic</cp:lastModifiedBy>
  <cp:revision>1109</cp:revision>
  <dcterms:created xsi:type="dcterms:W3CDTF">2020-01-13T02:49:23Z</dcterms:created>
  <dcterms:modified xsi:type="dcterms:W3CDTF">2020-02-20T18:39:35Z</dcterms:modified>
</cp:coreProperties>
</file>